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8" r:id="rId1"/>
    <p:sldMasterId id="2147483739" r:id="rId2"/>
    <p:sldMasterId id="2147483740" r:id="rId3"/>
    <p:sldMasterId id="2147483741" r:id="rId4"/>
    <p:sldMasterId id="2147483742" r:id="rId5"/>
    <p:sldMasterId id="2147483743" r:id="rId6"/>
  </p:sldMasterIdLst>
  <p:notesMasterIdLst>
    <p:notesMasterId r:id="rId67"/>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Lst>
  <p:sldSz cx="9144000" cy="5143500" type="screen16x9"/>
  <p:notesSz cx="6858000" cy="9144000"/>
  <p:embeddedFontLst>
    <p:embeddedFont>
      <p:font typeface="Calibri" panose="020F0502020204030204" pitchFamily="34" charset="0"/>
      <p:regular r:id="rId68"/>
      <p:bold r:id="rId69"/>
      <p:italic r:id="rId70"/>
      <p:boldItalic r:id="rId71"/>
    </p:embeddedFont>
    <p:embeddedFont>
      <p:font typeface="Georgia" panose="02040502050405020303" pitchFamily="18" charset="0"/>
      <p:regular r:id="rId72"/>
      <p:bold r:id="rId73"/>
      <p:italic r:id="rId74"/>
      <p:boldItalic r:id="rId75"/>
    </p:embeddedFont>
    <p:embeddedFont>
      <p:font typeface="Helvetica Neue" panose="020B0604020202020204" charset="0"/>
      <p:regular r:id="rId76"/>
      <p:bold r:id="rId77"/>
      <p:italic r:id="rId78"/>
      <p:boldItalic r:id="rId79"/>
    </p:embeddedFont>
    <p:embeddedFont>
      <p:font typeface="Helvetica Neue Light" panose="020B0604020202020204" charset="0"/>
      <p:regular r:id="rId80"/>
      <p:bold r:id="rId81"/>
      <p:italic r:id="rId82"/>
      <p:boldItalic r:id="rId83"/>
    </p:embeddedFont>
    <p:embeddedFont>
      <p:font typeface="Lora" pitchFamily="2" charset="0"/>
      <p:regular r:id="rId84"/>
      <p:bold r:id="rId85"/>
      <p:italic r:id="rId86"/>
      <p:boldItalic r:id="rId87"/>
    </p:embeddedFont>
    <p:embeddedFont>
      <p:font typeface="Lora Medium" pitchFamily="2" charset="0"/>
      <p:regular r:id="rId88"/>
      <p:bold r:id="rId89"/>
      <p:italic r:id="rId90"/>
      <p:boldItalic r:id="rId91"/>
    </p:embeddedFont>
    <p:embeddedFont>
      <p:font typeface="Open Sans" panose="020B0606030504020204" pitchFamily="34" charset="0"/>
      <p:regular r:id="rId92"/>
      <p:bold r:id="rId93"/>
      <p:italic r:id="rId94"/>
      <p:boldItalic r:id="rId95"/>
    </p:embeddedFont>
    <p:embeddedFont>
      <p:font typeface="Open Sans Light" panose="020B0306030504020204" pitchFamily="34" charset="0"/>
      <p:regular r:id="rId96"/>
      <p:bold r:id="rId97"/>
      <p:italic r:id="rId98"/>
      <p:boldItalic r:id="rId99"/>
    </p:embeddedFont>
    <p:embeddedFont>
      <p:font typeface="Open Sans SemiBold" panose="020B0706030804020204" pitchFamily="34" charset="0"/>
      <p:regular r:id="rId100"/>
      <p:bold r:id="rId101"/>
      <p:italic r:id="rId102"/>
      <p:boldItalic r:id="rId103"/>
    </p:embeddedFont>
    <p:embeddedFont>
      <p:font typeface="Proxima Nova" panose="020B0604020202020204" charset="0"/>
      <p:regular r:id="rId104"/>
      <p:bold r:id="rId105"/>
      <p:italic r:id="rId106"/>
      <p:boldItalic r:id="rId107"/>
    </p:embeddedFont>
    <p:embeddedFont>
      <p:font typeface="Roboto Thin" panose="02000000000000000000" pitchFamily="2" charset="0"/>
      <p:regular r:id="rId108"/>
      <p:bold r:id="rId109"/>
      <p:italic r:id="rId110"/>
      <p:boldItalic r:id="rId111"/>
    </p:embeddedFont>
    <p:embeddedFont>
      <p:font typeface="Trebuchet MS" panose="020B0603020202020204" pitchFamily="34" charset="0"/>
      <p:regular r:id="rId112"/>
      <p:bold r:id="rId113"/>
      <p:italic r:id="rId114"/>
      <p:boldItalic r:id="rId1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viewProps" Target="viewProp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112" Type="http://schemas.openxmlformats.org/officeDocument/2006/relationships/font" Target="fonts/font45.fntdata"/><Relationship Id="rId16" Type="http://schemas.openxmlformats.org/officeDocument/2006/relationships/slide" Target="slides/slide10.xml"/><Relationship Id="rId107" Type="http://schemas.openxmlformats.org/officeDocument/2006/relationships/font" Target="fonts/font40.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7.fntdata"/><Relationship Id="rId79" Type="http://schemas.openxmlformats.org/officeDocument/2006/relationships/font" Target="fonts/font12.fntdata"/><Relationship Id="rId102" Type="http://schemas.openxmlformats.org/officeDocument/2006/relationships/font" Target="fonts/font35.fntdata"/><Relationship Id="rId5" Type="http://schemas.openxmlformats.org/officeDocument/2006/relationships/slideMaster" Target="slideMasters/slideMaster5.xml"/><Relationship Id="rId90" Type="http://schemas.openxmlformats.org/officeDocument/2006/relationships/font" Target="fonts/font23.fntdata"/><Relationship Id="rId95" Type="http://schemas.openxmlformats.org/officeDocument/2006/relationships/font" Target="fonts/font28.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font" Target="fonts/font2.fntdata"/><Relationship Id="rId113" Type="http://schemas.openxmlformats.org/officeDocument/2006/relationships/font" Target="fonts/font46.fntdata"/><Relationship Id="rId118" Type="http://schemas.openxmlformats.org/officeDocument/2006/relationships/theme" Target="theme/theme1.xml"/><Relationship Id="rId80" Type="http://schemas.openxmlformats.org/officeDocument/2006/relationships/font" Target="fonts/font13.fntdata"/><Relationship Id="rId85" Type="http://schemas.openxmlformats.org/officeDocument/2006/relationships/font" Target="fonts/font18.fntdata"/><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36.fntdata"/><Relationship Id="rId108" Type="http://schemas.openxmlformats.org/officeDocument/2006/relationships/font" Target="fonts/font41.fntdata"/><Relationship Id="rId54" Type="http://schemas.openxmlformats.org/officeDocument/2006/relationships/slide" Target="slides/slide48.xml"/><Relationship Id="rId70" Type="http://schemas.openxmlformats.org/officeDocument/2006/relationships/font" Target="fonts/font3.fntdata"/><Relationship Id="rId75" Type="http://schemas.openxmlformats.org/officeDocument/2006/relationships/font" Target="fonts/font8.fntdata"/><Relationship Id="rId91" Type="http://schemas.openxmlformats.org/officeDocument/2006/relationships/font" Target="fonts/font24.fntdata"/><Relationship Id="rId96"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font" Target="fonts/font47.fntdata"/><Relationship Id="rId119"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font" Target="fonts/font27.fntdata"/><Relationship Id="rId99" Type="http://schemas.openxmlformats.org/officeDocument/2006/relationships/font" Target="fonts/font32.fntdata"/><Relationship Id="rId101" Type="http://schemas.openxmlformats.org/officeDocument/2006/relationships/font" Target="fonts/font34.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42.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9.fntdata"/><Relationship Id="rId97" Type="http://schemas.openxmlformats.org/officeDocument/2006/relationships/font" Target="fonts/font30.fntdata"/><Relationship Id="rId104" Type="http://schemas.openxmlformats.org/officeDocument/2006/relationships/font" Target="fonts/font37.fntdata"/><Relationship Id="rId7" Type="http://schemas.openxmlformats.org/officeDocument/2006/relationships/slide" Target="slides/slide1.xml"/><Relationship Id="rId71" Type="http://schemas.openxmlformats.org/officeDocument/2006/relationships/font" Target="fonts/font4.fntdata"/><Relationship Id="rId92" Type="http://schemas.openxmlformats.org/officeDocument/2006/relationships/font" Target="fonts/font25.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20.fntdata"/><Relationship Id="rId110" Type="http://schemas.openxmlformats.org/officeDocument/2006/relationships/font" Target="fonts/font43.fntdata"/><Relationship Id="rId115" Type="http://schemas.openxmlformats.org/officeDocument/2006/relationships/font" Target="fonts/font48.fntdata"/><Relationship Id="rId61" Type="http://schemas.openxmlformats.org/officeDocument/2006/relationships/slide" Target="slides/slide55.xml"/><Relationship Id="rId82" Type="http://schemas.openxmlformats.org/officeDocument/2006/relationships/font" Target="fonts/font15.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font" Target="fonts/font10.fntdata"/><Relationship Id="rId100" Type="http://schemas.openxmlformats.org/officeDocument/2006/relationships/font" Target="fonts/font33.fntdata"/><Relationship Id="rId105" Type="http://schemas.openxmlformats.org/officeDocument/2006/relationships/font" Target="fonts/font38.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5.fntdata"/><Relationship Id="rId93" Type="http://schemas.openxmlformats.org/officeDocument/2006/relationships/font" Target="fonts/font26.fntdata"/><Relationship Id="rId98" Type="http://schemas.openxmlformats.org/officeDocument/2006/relationships/font" Target="fonts/font31.fntdata"/><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notesMaster" Target="notesMasters/notesMaster1.xml"/><Relationship Id="rId11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font" Target="fonts/font16.fntdata"/><Relationship Id="rId88" Type="http://schemas.openxmlformats.org/officeDocument/2006/relationships/font" Target="fonts/font21.fntdata"/><Relationship Id="rId111" Type="http://schemas.openxmlformats.org/officeDocument/2006/relationships/font" Target="fonts/font44.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font" Target="fonts/font3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rawdown.org/solution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2bc81c488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g22bc81c488d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highlight>
                  <a:srgbClr val="FFFF00"/>
                </a:highlight>
              </a:rPr>
              <a:t>Note that data presented here reflects ReFED’s understanding of the food system as of 2021. Values may change as we release periodic updates to the data and models.</a:t>
            </a:r>
            <a:endParaRPr>
              <a:highlight>
                <a:srgbClr val="FFFF00"/>
              </a:highligh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2bc81c488d_0_8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4" name="Google Shape;614;g22bc81c488d_0_8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300">
                <a:solidFill>
                  <a:srgbClr val="003950"/>
                </a:solidFill>
                <a:latin typeface="Open Sans"/>
                <a:ea typeface="Open Sans"/>
                <a:cs typeface="Open Sans"/>
                <a:sym typeface="Open Sans"/>
              </a:rPr>
              <a:t>National and international goal for the amount of food waste that must be reduced by the year 2030</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2bc81c488d_0_1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6" name="Google Shape;626;g22bc81c488d_0_12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2bc81c488d_0_13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22bc81c488d_0_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22bc81c488d_0_18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22bc81c488d_0_1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800" i="1">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chemeClr val="dk1"/>
                </a:solidFill>
              </a:rPr>
              <a:t>6% US Emissions = </a:t>
            </a:r>
            <a:r>
              <a:rPr lang="en" sz="1000">
                <a:solidFill>
                  <a:srgbClr val="434343"/>
                </a:solidFill>
                <a:latin typeface="Proxima Nova"/>
                <a:ea typeface="Proxima Nova"/>
                <a:cs typeface="Proxima Nova"/>
                <a:sym typeface="Proxima Nova"/>
              </a:rPr>
              <a:t> 84 million passenger vehicles, electrifying 74 million homes</a:t>
            </a:r>
            <a:endParaRPr>
              <a:solidFill>
                <a:schemeClr val="dk1"/>
              </a:solidFill>
            </a:endParaRPr>
          </a:p>
          <a:p>
            <a:pPr marL="0" lvl="0" indent="0" algn="l" rtl="0">
              <a:spcBef>
                <a:spcPts val="0"/>
              </a:spcBef>
              <a:spcAft>
                <a:spcPts val="0"/>
              </a:spcAft>
              <a:buClr>
                <a:schemeClr val="dk1"/>
              </a:buClr>
              <a:buSzPts val="1100"/>
              <a:buFont typeface="Arial"/>
              <a:buNone/>
            </a:pPr>
            <a:endParaRPr sz="1300" i="1">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2bc81c488d_0_20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22bc81c488d_0_2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2bc81c488d_0_13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22bc81c488d_0_1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22bc81c488d_0_14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22bc81c488d_0_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22bc81c488d_0_14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2" name="Google Shape;712;g22bc81c488d_0_14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2bc81c488d_0_23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7" name="Google Shape;717;g22bc81c488d_0_23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22bc81c488d_0_29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1" name="Google Shape;741;g22bc81c488d_0_29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39700" lvl="0" indent="0" algn="l" rtl="0">
              <a:lnSpc>
                <a:spcPct val="115000"/>
              </a:lnSpc>
              <a:spcBef>
                <a:spcPts val="0"/>
              </a:spcBef>
              <a:spcAft>
                <a:spcPts val="0"/>
              </a:spcAft>
              <a:buClr>
                <a:schemeClr val="dk1"/>
              </a:buClr>
              <a:buSzPts val="1100"/>
              <a:buFont typeface="Arial"/>
              <a:buNone/>
            </a:pPr>
            <a:r>
              <a:rPr lang="en" sz="1000"/>
              <a:t>The U.S. generated 91 million tons of surplus food in 2021, which is 38% of total production.</a:t>
            </a:r>
            <a:endParaRPr sz="1000"/>
          </a:p>
          <a:p>
            <a:pPr marL="0" marR="139700" lvl="0" indent="0" algn="l" rtl="0">
              <a:lnSpc>
                <a:spcPct val="115000"/>
              </a:lnSpc>
              <a:spcBef>
                <a:spcPts val="1200"/>
              </a:spcBef>
              <a:spcAft>
                <a:spcPts val="1200"/>
              </a:spcAft>
              <a:buSzPts val="1100"/>
              <a:buNone/>
            </a:pPr>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2bc81c488d_0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g22bc81c488d_0_2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0a8410fca1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7" name="Google Shape;747;g20a8410fca1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39700" lvl="0" indent="0" algn="l" rtl="0">
              <a:lnSpc>
                <a:spcPct val="115000"/>
              </a:lnSpc>
              <a:spcBef>
                <a:spcPts val="0"/>
              </a:spcBef>
              <a:spcAft>
                <a:spcPts val="1200"/>
              </a:spcAft>
              <a:buSzPts val="1100"/>
              <a:buNone/>
            </a:pPr>
            <a:r>
              <a:rPr lang="en"/>
              <a:t>Surplus food is often considered to be a singular problem, but it’s an entirely different situation for hundreds of tons of broccoli to go unharvested on a farm compared to a half-full platter of uneaten potatoes that’s scraped into the trash at home. Loss and waste occur at each stage of the supply chain, with the majority happening at </a:t>
            </a:r>
            <a:r>
              <a:rPr lang="en" i="1"/>
              <a:t>consumer-facing businesses</a:t>
            </a:r>
            <a:r>
              <a:rPr lang="en"/>
              <a:t> – including grocery stores, restaurants, and other businesses that sell and serve food – and in </a:t>
            </a:r>
            <a:r>
              <a:rPr lang="en" i="1"/>
              <a:t>homes</a:t>
            </a:r>
            <a:r>
              <a:rPr lang="en"/>
              <a:t>. Food waste is systemic in nature, and it’s important to recognize that what happens at one stage is often influenced by something that happens at another stage, either upstream or downstream. For example, that farm may not harvest all of its broccoli, because it doesn’t meet appearance specifications set by the retailers that purchase its produce – appearance standards the retailers established based on feedback received from the customers that shop in their stores.</a:t>
            </a:r>
            <a:endParaRPr sz="1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20a8410fca1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3" name="Google Shape;753;g20a8410fca1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39700" lvl="0" indent="0" algn="l" rtl="0">
              <a:lnSpc>
                <a:spcPct val="115000"/>
              </a:lnSpc>
              <a:spcBef>
                <a:spcPts val="0"/>
              </a:spcBef>
              <a:spcAft>
                <a:spcPts val="1200"/>
              </a:spcAft>
              <a:buSzPts val="1100"/>
              <a:buNone/>
            </a:pPr>
            <a:r>
              <a:rPr lang="en" sz="1000"/>
              <a:t>Only 45% of farm surplus is “not fit for human consumption” - and only 19% is inedible parts (shells, peels, etc).</a:t>
            </a:r>
            <a:endParaRPr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22bc81c488d_0_19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22bc81c488d_0_1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400"/>
              </a:spcAft>
              <a:buClr>
                <a:schemeClr val="dk1"/>
              </a:buClr>
              <a:buSzPts val="1100"/>
              <a:buFont typeface="Arial"/>
              <a:buNone/>
            </a:pPr>
            <a:r>
              <a:rPr lang="en">
                <a:solidFill>
                  <a:schemeClr val="dk1"/>
                </a:solidFill>
                <a:highlight>
                  <a:schemeClr val="lt1"/>
                </a:highlight>
              </a:rPr>
              <a:t>Top 10 Solutions for Key Impact Metrics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2bc81c488d_0_2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3" name="Google Shape;773;g22bc81c488d_0_25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link to this is showing all of the ways food waste is impactful and the positive change that could occur with solutions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22bc81c488d_0_2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0" name="Google Shape;780;g22bc81c488d_0_2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22bc81c488d_0_2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5" name="Google Shape;785;g22bc81c488d_0_2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39700" lvl="0" indent="0" algn="l" rtl="0">
              <a:lnSpc>
                <a:spcPct val="115000"/>
              </a:lnSpc>
              <a:spcBef>
                <a:spcPts val="0"/>
              </a:spcBef>
              <a:spcAft>
                <a:spcPts val="120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22bc81c488d_0_2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0" name="Google Shape;800;g22bc81c488d_0_2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39700" lvl="0" indent="0" algn="l" rtl="0">
              <a:lnSpc>
                <a:spcPct val="115000"/>
              </a:lnSpc>
              <a:spcBef>
                <a:spcPts val="0"/>
              </a:spcBef>
              <a:spcAft>
                <a:spcPts val="120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22bc81c488d_0_2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5" name="Google Shape;815;g22bc81c488d_0_2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39700" lvl="0" indent="0" algn="l" rtl="0">
              <a:lnSpc>
                <a:spcPct val="115000"/>
              </a:lnSpc>
              <a:spcBef>
                <a:spcPts val="0"/>
              </a:spcBef>
              <a:spcAft>
                <a:spcPts val="1200"/>
              </a:spcAft>
              <a:buSzPts val="1100"/>
              <a:buNone/>
            </a:pPr>
            <a:endParaRPr sz="1150">
              <a:solidFill>
                <a:srgbClr val="D1D2D3"/>
              </a:solidFill>
              <a:highlight>
                <a:srgbClr val="222529"/>
              </a:highligh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2bc81c488d_0_2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7" name="Google Shape;827;g22bc81c488d_0_2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39700" lvl="0" indent="0" algn="l" rtl="0">
              <a:lnSpc>
                <a:spcPct val="115000"/>
              </a:lnSpc>
              <a:spcBef>
                <a:spcPts val="0"/>
              </a:spcBef>
              <a:spcAft>
                <a:spcPts val="120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22bc81c488d_0_19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22bc81c488d_0_1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After increasing nearly 12% in the first part of the last decade, the amount of </a:t>
            </a:r>
            <a:r>
              <a:rPr lang="en" i="1">
                <a:solidFill>
                  <a:schemeClr val="dk1"/>
                </a:solidFill>
              </a:rPr>
              <a:t>surplus food</a:t>
            </a:r>
            <a:r>
              <a:rPr lang="en">
                <a:solidFill>
                  <a:schemeClr val="dk1"/>
                </a:solidFill>
              </a:rPr>
              <a:t> - which is all food that went unsold or uneaten - actually leveled off starting in 2016…</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Recent data indicates barely any change since 2019.</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2bc81c488d_0_1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2bc81c488d_0_1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20a8410fca1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2" name="Google Shape;842;g20a8410fca1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400"/>
              </a:spcAft>
              <a:buSzPts val="1100"/>
              <a:buNone/>
            </a:pPr>
            <a:r>
              <a:rPr lang="en" sz="1200">
                <a:highlight>
                  <a:srgbClr val="FFFFFF"/>
                </a:highlight>
              </a:rPr>
              <a:t>What would that look like?</a:t>
            </a:r>
            <a:endParaRPr>
              <a:highlight>
                <a:srgbClr val="FFFFFF"/>
              </a:highligh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22bc81c488d_0_260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3" name="Google Shape;863;g22bc81c488d_0_2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22bc81c488d_0_261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9" name="Google Shape;869;g22bc81c488d_0_2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22bc81c488d_0_262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8" name="Google Shape;878;g22bc81c488d_0_26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22bc81c488d_0_262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7" name="Google Shape;887;g22bc81c488d_0_2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22bc81c488d_0_263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6" name="Google Shape;896;g22bc81c488d_0_2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22bc81c488d_0_264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0" name="Google Shape;910;g22bc81c488d_0_2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2bc81c488d_0_265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9" name="Google Shape;919;g22bc81c488d_0_2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22bc81c488d_0_266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8" name="Google Shape;928;g22bc81c488d_0_26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22bc81c488d_0_267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7" name="Google Shape;937;g22bc81c488d_0_2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2bc81c488d_0_8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8" name="Google Shape;558;g22bc81c488d_0_8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22bc81c488d_0_268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6" name="Google Shape;946;g22bc81c488d_0_2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22bc81c488d_0_28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5" name="Google Shape;955;g22bc81c488d_0_28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22bc81c488d_0_15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0" name="Google Shape;960;g22bc81c488d_0_15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400"/>
              </a:spcAft>
              <a:buSzPts val="1100"/>
              <a:buNone/>
            </a:pPr>
            <a:endParaRPr>
              <a:highlight>
                <a:srgbClr val="FFFFFF"/>
              </a:highlight>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20a8410fca1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0" name="Google Shape;970;g20a8410fca1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20a8410fca1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7" name="Google Shape;977;g20a8410fca1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20a8410fca1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4" name="Google Shape;984;g20a8410fca1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20a8410fca1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1" name="Google Shape;991;g20a8410fca1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20a8410fca1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8" name="Google Shape;998;g20a8410fca1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Further the rescue of high-quality, nutritious food by increasing capacity, addressing bottlenecks, and improving communication flow.</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20a8410fca1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5" name="Google Shape;1005;g20a8410fca1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Further the rescue of high-quality, nutritious food by increasing capacity, addressing bottlenecks, and improving communication flow.</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0a8410fca1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2" name="Google Shape;1012;g20a8410fca1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Further the rescue of high-quality, nutritious food by increasing capacity, addressing bottlenecks, and improving communication flow.</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2bc81c488d_0_8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4" name="Google Shape;564;g22bc81c488d_0_8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22bc81c488d_0_30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9" name="Google Shape;1019;g22bc81c488d_0_30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22bc81c488d_0_3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8" name="Google Shape;1028;g22bc81c488d_0_3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22bc81c488d_0_34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7" name="Google Shape;1037;g22bc81c488d_0_34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22bc81c488d_0_34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6" name="Google Shape;1046;g22bc81c488d_0_34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22bc81c488d_0_36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6" name="Google Shape;1056;g22bc81c488d_0_36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20a8410fca1_0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9" name="Google Shape;1069;g20a8410fca1_0_2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solidFill>
                  <a:srgbClr val="484848"/>
                </a:solidFill>
                <a:highlight>
                  <a:srgbClr val="FFFFFF"/>
                </a:highlight>
              </a:rPr>
              <a:t>7.5% of residential surplus and 55% of retail surplus in 2021 was due to date label concerns.</a:t>
            </a:r>
            <a:endParaRPr sz="1200">
              <a:solidFill>
                <a:srgbClr val="484848"/>
              </a:solidFill>
              <a:highlight>
                <a:srgbClr val="FFFFFF"/>
              </a:highlight>
            </a:endParaRPr>
          </a:p>
          <a:p>
            <a:pPr marL="0" lvl="0" indent="0" algn="l" rtl="0">
              <a:lnSpc>
                <a:spcPct val="100000"/>
              </a:lnSpc>
              <a:spcBef>
                <a:spcPts val="0"/>
              </a:spcBef>
              <a:spcAft>
                <a:spcPts val="0"/>
              </a:spcAft>
              <a:buSzPts val="1100"/>
              <a:buNone/>
            </a:pPr>
            <a:r>
              <a:rPr lang="en" sz="1200">
                <a:solidFill>
                  <a:srgbClr val="484848"/>
                </a:solidFill>
                <a:highlight>
                  <a:srgbClr val="FFFFFF"/>
                </a:highlight>
              </a:rPr>
              <a:t>Image Copyright: © Stephen Gosling Photography</a:t>
            </a:r>
            <a:endParaRPr sz="1200">
              <a:solidFill>
                <a:srgbClr val="484848"/>
              </a:solidFill>
              <a:highlight>
                <a:srgbClr val="FFFFFF"/>
              </a:highlight>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20a8410fca1_0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9" name="Google Shape;1079;g20a8410fca1_0_2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solidFill>
                  <a:srgbClr val="484848"/>
                </a:solidFill>
                <a:highlight>
                  <a:srgbClr val="FFFFFF"/>
                </a:highlight>
              </a:rPr>
              <a:t>“Not fit for consumption” = inedible parts PLUS food that’s moldy, food wasted due to food safety concerns, food ruined due to cooking issues, etc</a:t>
            </a:r>
            <a:endParaRPr sz="1200">
              <a:solidFill>
                <a:srgbClr val="484848"/>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endParaRPr sz="1200">
              <a:solidFill>
                <a:srgbClr val="484848"/>
              </a:solidFill>
              <a:highlight>
                <a:srgbClr val="FFFFFF"/>
              </a:highlight>
            </a:endParaRPr>
          </a:p>
          <a:p>
            <a:pPr marL="0" lvl="0" indent="0" algn="l" rtl="0">
              <a:lnSpc>
                <a:spcPct val="100000"/>
              </a:lnSpc>
              <a:spcBef>
                <a:spcPts val="0"/>
              </a:spcBef>
              <a:spcAft>
                <a:spcPts val="0"/>
              </a:spcAft>
              <a:buSzPts val="1100"/>
              <a:buNone/>
            </a:pPr>
            <a:endParaRPr sz="1200">
              <a:solidFill>
                <a:srgbClr val="484848"/>
              </a:solidFill>
              <a:highlight>
                <a:srgbClr val="FFFFFF"/>
              </a:highlight>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20a8410fca1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7" name="Google Shape;1087;g20a8410fca1_0_2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solidFill>
                <a:srgbClr val="484848"/>
              </a:solidFill>
              <a:highlight>
                <a:srgbClr val="FFFFFF"/>
              </a:highlight>
            </a:endParaRPr>
          </a:p>
          <a:p>
            <a:pPr marL="0" lvl="0" indent="0" algn="l" rtl="0">
              <a:lnSpc>
                <a:spcPct val="100000"/>
              </a:lnSpc>
              <a:spcBef>
                <a:spcPts val="0"/>
              </a:spcBef>
              <a:spcAft>
                <a:spcPts val="0"/>
              </a:spcAft>
              <a:buSzPts val="1100"/>
              <a:buNone/>
            </a:pPr>
            <a:endParaRPr sz="1200">
              <a:solidFill>
                <a:srgbClr val="484848"/>
              </a:solidFill>
              <a:highlight>
                <a:srgbClr val="FFFFFF"/>
              </a:highlight>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20a8410fca1_0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4" name="Google Shape;1094;g20a8410fca1_0_2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solidFill>
                <a:srgbClr val="484848"/>
              </a:solidFill>
              <a:highlight>
                <a:srgbClr val="FFFFFF"/>
              </a:highlight>
            </a:endParaRPr>
          </a:p>
          <a:p>
            <a:pPr marL="0" lvl="0" indent="0" algn="l" rtl="0">
              <a:lnSpc>
                <a:spcPct val="100000"/>
              </a:lnSpc>
              <a:spcBef>
                <a:spcPts val="0"/>
              </a:spcBef>
              <a:spcAft>
                <a:spcPts val="0"/>
              </a:spcAft>
              <a:buSzPts val="1100"/>
              <a:buNone/>
            </a:pPr>
            <a:endParaRPr sz="1200">
              <a:solidFill>
                <a:srgbClr val="484848"/>
              </a:solidFill>
              <a:highlight>
                <a:srgbClr val="FFFFFF"/>
              </a:highlight>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22bc81c488d_0_20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1" name="Google Shape;1111;g22bc81c488d_0_20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solidFill>
                <a:srgbClr val="484848"/>
              </a:solidFill>
              <a:highlight>
                <a:srgbClr val="FFFFFF"/>
              </a:highlight>
            </a:endParaRPr>
          </a:p>
          <a:p>
            <a:pPr marL="0" lvl="0" indent="0" algn="l" rtl="0">
              <a:lnSpc>
                <a:spcPct val="100000"/>
              </a:lnSpc>
              <a:spcBef>
                <a:spcPts val="0"/>
              </a:spcBef>
              <a:spcAft>
                <a:spcPts val="0"/>
              </a:spcAft>
              <a:buSzPts val="1100"/>
              <a:buNone/>
            </a:pPr>
            <a:endParaRPr sz="1200">
              <a:solidFill>
                <a:srgbClr val="484848"/>
              </a:solidFill>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2bc81c488d_0_9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9" name="Google Shape;579;g22bc81c488d_0_9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solidFill>
                <a:srgbClr val="484848"/>
              </a:solidFill>
              <a:highlight>
                <a:srgbClr val="FFFFFF"/>
              </a:highlight>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22bc81c488d_0_37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8" name="Google Shape;1128;g22bc81c488d_0_37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2bc81c488d_0_9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8" name="Google Shape;588;g22bc81c488d_0_9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https://drawdown.org/solutions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2bc81c488d_0_8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22bc81c488d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2bc81c488d_0_8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22bc81c488d_0_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154750" y="7446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52" name="Google Shape;52;p13"/>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13"/>
          <p:cNvSpPr txBox="1">
            <a:spLocks noGrp="1"/>
          </p:cNvSpPr>
          <p:nvPr>
            <p:ph type="sldNum" idx="2"/>
          </p:nvPr>
        </p:nvSpPr>
        <p:spPr>
          <a:xfrm>
            <a:off x="8457733" y="4633542"/>
            <a:ext cx="548700" cy="393600"/>
          </a:xfrm>
          <a:prstGeom prst="rect">
            <a:avLst/>
          </a:prstGeom>
          <a:noFill/>
          <a:ln>
            <a:noFill/>
          </a:ln>
        </p:spPr>
        <p:txBody>
          <a:bodyPr spcFirstLastPara="1" wrap="square" lIns="93500" tIns="93500" rIns="93500" bIns="935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4" name="Google Shape;54;p13"/>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55"/>
        <p:cNvGrpSpPr/>
        <p:nvPr/>
      </p:nvGrpSpPr>
      <p:grpSpPr>
        <a:xfrm>
          <a:off x="0" y="0"/>
          <a:ext cx="0" cy="0"/>
          <a:chOff x="0" y="0"/>
          <a:chExt cx="0" cy="0"/>
        </a:xfrm>
      </p:grpSpPr>
      <p:sp>
        <p:nvSpPr>
          <p:cNvPr id="56" name="Google Shape;56;p14"/>
          <p:cNvSpPr txBox="1">
            <a:spLocks noGrp="1"/>
          </p:cNvSpPr>
          <p:nvPr>
            <p:ph type="body" idx="1"/>
          </p:nvPr>
        </p:nvSpPr>
        <p:spPr>
          <a:xfrm>
            <a:off x="154750" y="744675"/>
            <a:ext cx="8520600" cy="3416400"/>
          </a:xfrm>
          <a:prstGeom prst="rect">
            <a:avLst/>
          </a:prstGeom>
          <a:noFill/>
          <a:ln>
            <a:noFill/>
          </a:ln>
        </p:spPr>
        <p:txBody>
          <a:bodyPr spcFirstLastPara="1" wrap="square" lIns="93500" tIns="93500" rIns="93500" bIns="93500" anchor="t" anchorCtr="0">
            <a:noAutofit/>
          </a:bodyPr>
          <a:lstStyle>
            <a:lvl1pPr marL="457200" lvl="0" indent="-317500" algn="l" rtl="0">
              <a:lnSpc>
                <a:spcPct val="100000"/>
              </a:lnSpc>
              <a:spcBef>
                <a:spcPts val="0"/>
              </a:spcBef>
              <a:spcAft>
                <a:spcPts val="0"/>
              </a:spcAft>
              <a:buSzPts val="1400"/>
              <a:buChar char="●"/>
              <a:defRPr/>
            </a:lvl1pPr>
            <a:lvl2pPr marL="914400" lvl="1" indent="-304800" algn="l" rtl="0">
              <a:lnSpc>
                <a:spcPct val="100000"/>
              </a:lnSpc>
              <a:spcBef>
                <a:spcPts val="0"/>
              </a:spcBef>
              <a:spcAft>
                <a:spcPts val="0"/>
              </a:spcAft>
              <a:buSzPts val="1200"/>
              <a:buChar char="○"/>
              <a:defRPr/>
            </a:lvl2pPr>
            <a:lvl3pPr marL="1371600" lvl="2" indent="-304800" algn="l" rtl="0">
              <a:lnSpc>
                <a:spcPct val="100000"/>
              </a:lnSpc>
              <a:spcBef>
                <a:spcPts val="0"/>
              </a:spcBef>
              <a:spcAft>
                <a:spcPts val="0"/>
              </a:spcAft>
              <a:buSzPts val="1200"/>
              <a:buChar char="■"/>
              <a:defRPr/>
            </a:lvl3pPr>
            <a:lvl4pPr marL="1828800" lvl="3" indent="-292100" algn="l" rtl="0">
              <a:lnSpc>
                <a:spcPct val="100000"/>
              </a:lnSpc>
              <a:spcBef>
                <a:spcPts val="0"/>
              </a:spcBef>
              <a:spcAft>
                <a:spcPts val="0"/>
              </a:spcAft>
              <a:buSzPts val="1000"/>
              <a:buChar char="●"/>
              <a:defRPr/>
            </a:lvl4pPr>
            <a:lvl5pPr marL="2286000" lvl="4" indent="-292100" algn="l" rtl="0">
              <a:lnSpc>
                <a:spcPct val="100000"/>
              </a:lnSpc>
              <a:spcBef>
                <a:spcPts val="0"/>
              </a:spcBef>
              <a:spcAft>
                <a:spcPts val="0"/>
              </a:spcAft>
              <a:buSzPts val="1000"/>
              <a:buChar char="○"/>
              <a:defRPr/>
            </a:lvl5pPr>
            <a:lvl6pPr marL="2743200" lvl="5" indent="-292100" algn="l" rtl="0">
              <a:lnSpc>
                <a:spcPct val="100000"/>
              </a:lnSpc>
              <a:spcBef>
                <a:spcPts val="0"/>
              </a:spcBef>
              <a:spcAft>
                <a:spcPts val="0"/>
              </a:spcAft>
              <a:buSzPts val="1000"/>
              <a:buChar char="■"/>
              <a:defRPr/>
            </a:lvl6pPr>
            <a:lvl7pPr marL="3200400" lvl="6" indent="-292100" algn="l" rtl="0">
              <a:lnSpc>
                <a:spcPct val="100000"/>
              </a:lnSpc>
              <a:spcBef>
                <a:spcPts val="0"/>
              </a:spcBef>
              <a:spcAft>
                <a:spcPts val="0"/>
              </a:spcAft>
              <a:buSzPts val="1000"/>
              <a:buChar char="●"/>
              <a:defRPr/>
            </a:lvl7pPr>
            <a:lvl8pPr marL="3657600" lvl="7" indent="-292100" algn="l" rtl="0">
              <a:lnSpc>
                <a:spcPct val="100000"/>
              </a:lnSpc>
              <a:spcBef>
                <a:spcPts val="0"/>
              </a:spcBef>
              <a:spcAft>
                <a:spcPts val="0"/>
              </a:spcAft>
              <a:buSzPts val="1000"/>
              <a:buChar char="○"/>
              <a:defRPr/>
            </a:lvl8pPr>
            <a:lvl9pPr marL="4114800" lvl="8" indent="-292100" algn="l" rtl="0">
              <a:lnSpc>
                <a:spcPct val="100000"/>
              </a:lnSpc>
              <a:spcBef>
                <a:spcPts val="0"/>
              </a:spcBef>
              <a:spcAft>
                <a:spcPts val="0"/>
              </a:spcAft>
              <a:buSzPts val="1000"/>
              <a:buChar char="■"/>
              <a:defRPr/>
            </a:lvl9pPr>
          </a:lstStyle>
          <a:p>
            <a:endParaRPr/>
          </a:p>
        </p:txBody>
      </p:sp>
      <p:sp>
        <p:nvSpPr>
          <p:cNvPr id="57" name="Google Shape;57;p14"/>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8" name="Google Shape;58;p14"/>
          <p:cNvSpPr txBox="1">
            <a:spLocks noGrp="1"/>
          </p:cNvSpPr>
          <p:nvPr>
            <p:ph type="sldNum" idx="2"/>
          </p:nvPr>
        </p:nvSpPr>
        <p:spPr>
          <a:xfrm>
            <a:off x="8457733" y="4633542"/>
            <a:ext cx="548700" cy="393600"/>
          </a:xfrm>
          <a:prstGeom prst="rect">
            <a:avLst/>
          </a:prstGeom>
          <a:noFill/>
          <a:ln>
            <a:noFill/>
          </a:ln>
        </p:spPr>
        <p:txBody>
          <a:bodyPr spcFirstLastPara="1" wrap="square" lIns="93500" tIns="93500" rIns="93500" bIns="935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59" name="Google Shape;59;p14"/>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3">
  <p:cSld name="TITLE_AND_BODY_3">
    <p:spTree>
      <p:nvGrpSpPr>
        <p:cNvPr id="1" name="Shape 60"/>
        <p:cNvGrpSpPr/>
        <p:nvPr/>
      </p:nvGrpSpPr>
      <p:grpSpPr>
        <a:xfrm>
          <a:off x="0" y="0"/>
          <a:ext cx="0" cy="0"/>
          <a:chOff x="0" y="0"/>
          <a:chExt cx="0" cy="0"/>
        </a:xfrm>
      </p:grpSpPr>
      <p:sp>
        <p:nvSpPr>
          <p:cNvPr id="61" name="Google Shape;61;p15"/>
          <p:cNvSpPr txBox="1">
            <a:spLocks noGrp="1"/>
          </p:cNvSpPr>
          <p:nvPr>
            <p:ph type="body" idx="1"/>
          </p:nvPr>
        </p:nvSpPr>
        <p:spPr>
          <a:xfrm>
            <a:off x="154750" y="7446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62" name="Google Shape;62;p15"/>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15"/>
          <p:cNvSpPr txBox="1">
            <a:spLocks noGrp="1"/>
          </p:cNvSpPr>
          <p:nvPr>
            <p:ph type="sldNum" idx="2"/>
          </p:nvPr>
        </p:nvSpPr>
        <p:spPr>
          <a:xfrm>
            <a:off x="8457733" y="4633542"/>
            <a:ext cx="548700" cy="393600"/>
          </a:xfrm>
          <a:prstGeom prst="rect">
            <a:avLst/>
          </a:prstGeom>
          <a:noFill/>
          <a:ln>
            <a:noFill/>
          </a:ln>
        </p:spPr>
        <p:txBody>
          <a:bodyPr spcFirstLastPara="1" wrap="square" lIns="93500" tIns="93500" rIns="93500" bIns="935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4" name="Google Shape;64;p15"/>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571500" y="505277"/>
            <a:ext cx="8001000" cy="399900"/>
          </a:xfrm>
          <a:prstGeom prst="rect">
            <a:avLst/>
          </a:prstGeom>
          <a:noFill/>
          <a:ln>
            <a:noFill/>
          </a:ln>
        </p:spPr>
        <p:txBody>
          <a:bodyPr spcFirstLastPara="1" wrap="square" lIns="0" tIns="0" rIns="0" bIns="0" anchor="ctr" anchorCtr="0">
            <a:norm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67" name="Google Shape;67;p16"/>
          <p:cNvSpPr txBox="1">
            <a:spLocks noGrp="1"/>
          </p:cNvSpPr>
          <p:nvPr>
            <p:ph type="body" idx="1"/>
          </p:nvPr>
        </p:nvSpPr>
        <p:spPr>
          <a:xfrm>
            <a:off x="588275" y="1161635"/>
            <a:ext cx="7967400" cy="3488400"/>
          </a:xfrm>
          <a:prstGeom prst="rect">
            <a:avLst/>
          </a:prstGeom>
          <a:noFill/>
          <a:ln>
            <a:noFill/>
          </a:ln>
        </p:spPr>
        <p:txBody>
          <a:bodyPr spcFirstLastPara="1" wrap="square" lIns="0" tIns="0" rIns="0" bIns="0" anchor="t" anchorCtr="0">
            <a:normAutofit/>
          </a:bodyPr>
          <a:lstStyle>
            <a:lvl1pPr marL="457200" lvl="0" indent="-228600" algn="l" rtl="0">
              <a:spcBef>
                <a:spcPts val="800"/>
              </a:spcBef>
              <a:spcAft>
                <a:spcPts val="0"/>
              </a:spcAft>
              <a:buSzPts val="1800"/>
              <a:buNone/>
              <a:defRPr/>
            </a:lvl1pPr>
            <a:lvl2pPr marL="914400" lvl="1" indent="-285750" algn="l" rtl="0">
              <a:spcBef>
                <a:spcPts val="1200"/>
              </a:spcBef>
              <a:spcAft>
                <a:spcPts val="0"/>
              </a:spcAft>
              <a:buClr>
                <a:srgbClr val="58585B"/>
              </a:buClr>
              <a:buSzPts val="900"/>
              <a:buChar char="○"/>
              <a:defRPr/>
            </a:lvl2pPr>
            <a:lvl3pPr marL="1371600" lvl="2" indent="-285750" algn="l" rtl="0">
              <a:spcBef>
                <a:spcPts val="1200"/>
              </a:spcBef>
              <a:spcAft>
                <a:spcPts val="0"/>
              </a:spcAft>
              <a:buClr>
                <a:srgbClr val="58585B"/>
              </a:buClr>
              <a:buSzPts val="900"/>
              <a:buChar char="■"/>
              <a:defRPr/>
            </a:lvl3pPr>
            <a:lvl4pPr marL="1828800" lvl="3" indent="-285750" algn="l" rtl="0">
              <a:spcBef>
                <a:spcPts val="1200"/>
              </a:spcBef>
              <a:spcAft>
                <a:spcPts val="0"/>
              </a:spcAft>
              <a:buClr>
                <a:srgbClr val="58585B"/>
              </a:buClr>
              <a:buSzPts val="900"/>
              <a:buChar char="●"/>
              <a:defRPr/>
            </a:lvl4pPr>
            <a:lvl5pPr marL="2286000" lvl="4" indent="-285750" algn="l" rtl="0">
              <a:spcBef>
                <a:spcPts val="1200"/>
              </a:spcBef>
              <a:spcAft>
                <a:spcPts val="0"/>
              </a:spcAft>
              <a:buClr>
                <a:srgbClr val="58585B"/>
              </a:buClr>
              <a:buSzPts val="900"/>
              <a:buChar char="○"/>
              <a:defRPr/>
            </a:lvl5pPr>
            <a:lvl6pPr marL="2743200" lvl="5" indent="-228600" algn="l" rtl="0">
              <a:spcBef>
                <a:spcPts val="1200"/>
              </a:spcBef>
              <a:spcAft>
                <a:spcPts val="0"/>
              </a:spcAft>
              <a:buSzPts val="1400"/>
              <a:buNone/>
              <a:defRPr/>
            </a:lvl6pPr>
            <a:lvl7pPr marL="3200400" lvl="6" indent="-228600" algn="l" rtl="0">
              <a:spcBef>
                <a:spcPts val="1200"/>
              </a:spcBef>
              <a:spcAft>
                <a:spcPts val="0"/>
              </a:spcAft>
              <a:buSzPts val="1400"/>
              <a:buNone/>
              <a:defRPr/>
            </a:lvl7pPr>
            <a:lvl8pPr marL="3657600" lvl="7" indent="-228600" algn="l" rtl="0">
              <a:spcBef>
                <a:spcPts val="1200"/>
              </a:spcBef>
              <a:spcAft>
                <a:spcPts val="0"/>
              </a:spcAft>
              <a:buSzPts val="1400"/>
              <a:buNone/>
              <a:defRPr/>
            </a:lvl8pPr>
            <a:lvl9pPr marL="4114800" lvl="8" indent="-228600" algn="l" rtl="0">
              <a:spcBef>
                <a:spcPts val="1200"/>
              </a:spcBef>
              <a:spcAft>
                <a:spcPts val="1200"/>
              </a:spcAft>
              <a:buSzPts val="1400"/>
              <a:buNone/>
              <a:defRPr/>
            </a:lvl9pPr>
          </a:lstStyle>
          <a:p>
            <a:endParaRPr/>
          </a:p>
        </p:txBody>
      </p:sp>
      <p:sp>
        <p:nvSpPr>
          <p:cNvPr id="68" name="Google Shape;68;p16"/>
          <p:cNvSpPr txBox="1">
            <a:spLocks noGrp="1"/>
          </p:cNvSpPr>
          <p:nvPr>
            <p:ph type="dt" idx="10"/>
          </p:nvPr>
        </p:nvSpPr>
        <p:spPr>
          <a:xfrm>
            <a:off x="457200" y="4767263"/>
            <a:ext cx="2133600" cy="273900"/>
          </a:xfrm>
          <a:prstGeom prst="rect">
            <a:avLst/>
          </a:prstGeom>
          <a:noFill/>
          <a:ln>
            <a:noFill/>
          </a:ln>
        </p:spPr>
        <p:txBody>
          <a:bodyPr spcFirstLastPara="1" wrap="square" lIns="83800" tIns="41900" rIns="83800" bIns="41900" anchor="t" anchorCtr="0">
            <a:noAutofit/>
          </a:bodyPr>
          <a:lstStyle>
            <a:lvl1pPr marR="0" lvl="0"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1pPr>
            <a:lvl2pPr marR="0" lvl="1"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2pPr>
            <a:lvl3pPr marR="0" lvl="2"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3pPr>
            <a:lvl4pPr marR="0" lvl="3"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4pPr>
            <a:lvl5pPr marR="0" lvl="4"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5pPr>
            <a:lvl6pPr marR="0" lvl="5"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6pPr>
            <a:lvl7pPr marR="0" lvl="6"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7pPr>
            <a:lvl8pPr marR="0" lvl="7"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8pPr>
            <a:lvl9pPr marR="0" lvl="8"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9pPr>
          </a:lstStyle>
          <a:p>
            <a:endParaRPr/>
          </a:p>
        </p:txBody>
      </p:sp>
      <p:sp>
        <p:nvSpPr>
          <p:cNvPr id="69" name="Google Shape;69;p16"/>
          <p:cNvSpPr txBox="1">
            <a:spLocks noGrp="1"/>
          </p:cNvSpPr>
          <p:nvPr>
            <p:ph type="ftr" idx="11"/>
          </p:nvPr>
        </p:nvSpPr>
        <p:spPr>
          <a:xfrm>
            <a:off x="3124200" y="4767263"/>
            <a:ext cx="2895600" cy="273900"/>
          </a:xfrm>
          <a:prstGeom prst="rect">
            <a:avLst/>
          </a:prstGeom>
          <a:noFill/>
          <a:ln>
            <a:noFill/>
          </a:ln>
        </p:spPr>
        <p:txBody>
          <a:bodyPr spcFirstLastPara="1" wrap="square" lIns="83800" tIns="41900" rIns="83800" bIns="41900" anchor="t" anchorCtr="0">
            <a:noAutofit/>
          </a:bodyPr>
          <a:lstStyle>
            <a:lvl1pPr marR="0" lvl="0"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1pPr>
            <a:lvl2pPr marR="0" lvl="1"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2pPr>
            <a:lvl3pPr marR="0" lvl="2"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3pPr>
            <a:lvl4pPr marR="0" lvl="3"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4pPr>
            <a:lvl5pPr marR="0" lvl="4"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5pPr>
            <a:lvl6pPr marR="0" lvl="5"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6pPr>
            <a:lvl7pPr marR="0" lvl="6"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7pPr>
            <a:lvl8pPr marR="0" lvl="7"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8pPr>
            <a:lvl9pPr marR="0" lvl="8"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9pPr>
          </a:lstStyle>
          <a:p>
            <a:endParaRPr/>
          </a:p>
        </p:txBody>
      </p:sp>
      <p:sp>
        <p:nvSpPr>
          <p:cNvPr id="70" name="Google Shape;70;p16"/>
          <p:cNvSpPr txBox="1">
            <a:spLocks noGrp="1"/>
          </p:cNvSpPr>
          <p:nvPr>
            <p:ph type="sldNum" idx="12"/>
          </p:nvPr>
        </p:nvSpPr>
        <p:spPr>
          <a:xfrm>
            <a:off x="6553200" y="4767263"/>
            <a:ext cx="2133600" cy="273900"/>
          </a:xfrm>
          <a:prstGeom prst="rect">
            <a:avLst/>
          </a:prstGeom>
          <a:noFill/>
          <a:ln>
            <a:noFill/>
          </a:ln>
        </p:spPr>
        <p:txBody>
          <a:bodyPr spcFirstLastPara="1" wrap="square" lIns="83800" tIns="41900" rIns="83800" bIns="41900" anchor="t" anchorCtr="0">
            <a:normAutofit fontScale="62500" lnSpcReduction="20000"/>
          </a:bodyPr>
          <a:lstStyle>
            <a:lvl1pPr marL="0" marR="0" lvl="0" indent="0" algn="ctr" rtl="0">
              <a:spcBef>
                <a:spcPts val="0"/>
              </a:spcBef>
              <a:buNone/>
              <a:defRPr sz="2300" b="0" i="0" u="none" strike="noStrike" cap="none">
                <a:latin typeface="Helvetica Neue Light"/>
                <a:ea typeface="Helvetica Neue Light"/>
                <a:cs typeface="Helvetica Neue Light"/>
                <a:sym typeface="Helvetica Neue Light"/>
              </a:defRPr>
            </a:lvl1pPr>
            <a:lvl2pPr marL="0" marR="0" lvl="1" indent="0" algn="ctr" rtl="0">
              <a:spcBef>
                <a:spcPts val="0"/>
              </a:spcBef>
              <a:buNone/>
              <a:defRPr sz="2300" b="0" i="0" u="none" strike="noStrike" cap="none">
                <a:latin typeface="Helvetica Neue Light"/>
                <a:ea typeface="Helvetica Neue Light"/>
                <a:cs typeface="Helvetica Neue Light"/>
                <a:sym typeface="Helvetica Neue Light"/>
              </a:defRPr>
            </a:lvl2pPr>
            <a:lvl3pPr marL="0" marR="0" lvl="2" indent="0" algn="ctr" rtl="0">
              <a:spcBef>
                <a:spcPts val="0"/>
              </a:spcBef>
              <a:buNone/>
              <a:defRPr sz="2300" b="0" i="0" u="none" strike="noStrike" cap="none">
                <a:latin typeface="Helvetica Neue Light"/>
                <a:ea typeface="Helvetica Neue Light"/>
                <a:cs typeface="Helvetica Neue Light"/>
                <a:sym typeface="Helvetica Neue Light"/>
              </a:defRPr>
            </a:lvl3pPr>
            <a:lvl4pPr marL="0" marR="0" lvl="3" indent="0" algn="ctr" rtl="0">
              <a:spcBef>
                <a:spcPts val="0"/>
              </a:spcBef>
              <a:buNone/>
              <a:defRPr sz="2300" b="0" i="0" u="none" strike="noStrike" cap="none">
                <a:latin typeface="Helvetica Neue Light"/>
                <a:ea typeface="Helvetica Neue Light"/>
                <a:cs typeface="Helvetica Neue Light"/>
                <a:sym typeface="Helvetica Neue Light"/>
              </a:defRPr>
            </a:lvl4pPr>
            <a:lvl5pPr marL="0" marR="0" lvl="4" indent="0" algn="ctr" rtl="0">
              <a:spcBef>
                <a:spcPts val="0"/>
              </a:spcBef>
              <a:buNone/>
              <a:defRPr sz="2300" b="0" i="0" u="none" strike="noStrike" cap="none">
                <a:latin typeface="Helvetica Neue Light"/>
                <a:ea typeface="Helvetica Neue Light"/>
                <a:cs typeface="Helvetica Neue Light"/>
                <a:sym typeface="Helvetica Neue Light"/>
              </a:defRPr>
            </a:lvl5pPr>
            <a:lvl6pPr marL="0" marR="0" lvl="5" indent="0" algn="ctr" rtl="0">
              <a:spcBef>
                <a:spcPts val="0"/>
              </a:spcBef>
              <a:buNone/>
              <a:defRPr sz="2300" b="0" i="0" u="none" strike="noStrike" cap="none">
                <a:latin typeface="Helvetica Neue Light"/>
                <a:ea typeface="Helvetica Neue Light"/>
                <a:cs typeface="Helvetica Neue Light"/>
                <a:sym typeface="Helvetica Neue Light"/>
              </a:defRPr>
            </a:lvl6pPr>
            <a:lvl7pPr marL="0" marR="0" lvl="6" indent="0" algn="ctr" rtl="0">
              <a:spcBef>
                <a:spcPts val="0"/>
              </a:spcBef>
              <a:buNone/>
              <a:defRPr sz="2300" b="0" i="0" u="none" strike="noStrike" cap="none">
                <a:latin typeface="Helvetica Neue Light"/>
                <a:ea typeface="Helvetica Neue Light"/>
                <a:cs typeface="Helvetica Neue Light"/>
                <a:sym typeface="Helvetica Neue Light"/>
              </a:defRPr>
            </a:lvl7pPr>
            <a:lvl8pPr marL="0" marR="0" lvl="7" indent="0" algn="ctr" rtl="0">
              <a:spcBef>
                <a:spcPts val="0"/>
              </a:spcBef>
              <a:buNone/>
              <a:defRPr sz="2300" b="0" i="0" u="none" strike="noStrike" cap="none">
                <a:latin typeface="Helvetica Neue Light"/>
                <a:ea typeface="Helvetica Neue Light"/>
                <a:cs typeface="Helvetica Neue Light"/>
                <a:sym typeface="Helvetica Neue Light"/>
              </a:defRPr>
            </a:lvl8pPr>
            <a:lvl9pPr marL="0" marR="0" lvl="8" indent="0" algn="ctr" rtl="0">
              <a:spcBef>
                <a:spcPts val="0"/>
              </a:spcBef>
              <a:buNone/>
              <a:defRPr sz="2300" b="0" i="0" u="none" strike="noStrike" cap="none">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6">
  <p:cSld name="TITLE_AND_BODY_6">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3" name="Google Shape;73;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74" name="Google Shape;74;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2 1">
  <p:cSld name="TITLE_AND_BODY_2_1">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171700" y="98675"/>
            <a:ext cx="8520600" cy="520200"/>
          </a:xfrm>
          <a:prstGeom prst="rect">
            <a:avLst/>
          </a:prstGeom>
          <a:noFill/>
          <a:ln>
            <a:noFill/>
          </a:ln>
        </p:spPr>
        <p:txBody>
          <a:bodyPr spcFirstLastPara="1" wrap="square" lIns="93500" tIns="93500" rIns="93500" bIns="93500" anchor="t" anchorCtr="0">
            <a:noAutofit/>
          </a:bodyPr>
          <a:lstStyle>
            <a:lvl1pPr lvl="0" algn="l" rtl="0">
              <a:lnSpc>
                <a:spcPct val="100000"/>
              </a:lnSpc>
              <a:spcBef>
                <a:spcPts val="0"/>
              </a:spcBef>
              <a:spcAft>
                <a:spcPts val="0"/>
              </a:spcAft>
              <a:buSzPts val="2500"/>
              <a:buNone/>
              <a:defRPr/>
            </a:lvl1pPr>
            <a:lvl2pPr lvl="1" algn="l" rtl="0">
              <a:lnSpc>
                <a:spcPct val="100000"/>
              </a:lnSpc>
              <a:spcBef>
                <a:spcPts val="0"/>
              </a:spcBef>
              <a:spcAft>
                <a:spcPts val="0"/>
              </a:spcAft>
              <a:buSzPts val="2500"/>
              <a:buNone/>
              <a:defRPr/>
            </a:lvl2pPr>
            <a:lvl3pPr lvl="2" algn="l" rtl="0">
              <a:lnSpc>
                <a:spcPct val="100000"/>
              </a:lnSpc>
              <a:spcBef>
                <a:spcPts val="0"/>
              </a:spcBef>
              <a:spcAft>
                <a:spcPts val="0"/>
              </a:spcAft>
              <a:buSzPts val="2500"/>
              <a:buNone/>
              <a:defRPr/>
            </a:lvl3pPr>
            <a:lvl4pPr lvl="3" algn="l" rtl="0">
              <a:lnSpc>
                <a:spcPct val="100000"/>
              </a:lnSpc>
              <a:spcBef>
                <a:spcPts val="0"/>
              </a:spcBef>
              <a:spcAft>
                <a:spcPts val="0"/>
              </a:spcAft>
              <a:buSzPts val="2500"/>
              <a:buNone/>
              <a:defRPr/>
            </a:lvl4pPr>
            <a:lvl5pPr lvl="4" algn="l" rtl="0">
              <a:lnSpc>
                <a:spcPct val="100000"/>
              </a:lnSpc>
              <a:spcBef>
                <a:spcPts val="0"/>
              </a:spcBef>
              <a:spcAft>
                <a:spcPts val="0"/>
              </a:spcAft>
              <a:buSzPts val="2500"/>
              <a:buNone/>
              <a:defRPr/>
            </a:lvl5pPr>
            <a:lvl6pPr lvl="5" algn="l" rtl="0">
              <a:lnSpc>
                <a:spcPct val="100000"/>
              </a:lnSpc>
              <a:spcBef>
                <a:spcPts val="0"/>
              </a:spcBef>
              <a:spcAft>
                <a:spcPts val="0"/>
              </a:spcAft>
              <a:buSzPts val="2500"/>
              <a:buNone/>
              <a:defRPr/>
            </a:lvl6pPr>
            <a:lvl7pPr lvl="6" algn="l" rtl="0">
              <a:lnSpc>
                <a:spcPct val="100000"/>
              </a:lnSpc>
              <a:spcBef>
                <a:spcPts val="0"/>
              </a:spcBef>
              <a:spcAft>
                <a:spcPts val="0"/>
              </a:spcAft>
              <a:buSzPts val="2500"/>
              <a:buNone/>
              <a:defRPr/>
            </a:lvl7pPr>
            <a:lvl8pPr lvl="7" algn="l" rtl="0">
              <a:lnSpc>
                <a:spcPct val="100000"/>
              </a:lnSpc>
              <a:spcBef>
                <a:spcPts val="0"/>
              </a:spcBef>
              <a:spcAft>
                <a:spcPts val="0"/>
              </a:spcAft>
              <a:buSzPts val="2500"/>
              <a:buNone/>
              <a:defRPr/>
            </a:lvl8pPr>
            <a:lvl9pPr lvl="8" algn="l" rtl="0">
              <a:lnSpc>
                <a:spcPct val="100000"/>
              </a:lnSpc>
              <a:spcBef>
                <a:spcPts val="0"/>
              </a:spcBef>
              <a:spcAft>
                <a:spcPts val="0"/>
              </a:spcAft>
              <a:buSzPts val="2500"/>
              <a:buNone/>
              <a:defRPr/>
            </a:lvl9pPr>
          </a:lstStyle>
          <a:p>
            <a:endParaRPr/>
          </a:p>
        </p:txBody>
      </p:sp>
      <p:sp>
        <p:nvSpPr>
          <p:cNvPr id="77" name="Google Shape;77;p18"/>
          <p:cNvSpPr txBox="1">
            <a:spLocks noGrp="1"/>
          </p:cNvSpPr>
          <p:nvPr>
            <p:ph type="body" idx="1"/>
          </p:nvPr>
        </p:nvSpPr>
        <p:spPr>
          <a:xfrm>
            <a:off x="154750" y="744675"/>
            <a:ext cx="8520600" cy="3416400"/>
          </a:xfrm>
          <a:prstGeom prst="rect">
            <a:avLst/>
          </a:prstGeom>
          <a:noFill/>
          <a:ln>
            <a:noFill/>
          </a:ln>
        </p:spPr>
        <p:txBody>
          <a:bodyPr spcFirstLastPara="1" wrap="square" lIns="93500" tIns="93500" rIns="93500" bIns="93500" anchor="t" anchorCtr="0">
            <a:noAutofit/>
          </a:bodyPr>
          <a:lstStyle>
            <a:lvl1pPr marL="457200" lvl="0" indent="-317500" algn="l" rtl="0">
              <a:lnSpc>
                <a:spcPct val="100000"/>
              </a:lnSpc>
              <a:spcBef>
                <a:spcPts val="0"/>
              </a:spcBef>
              <a:spcAft>
                <a:spcPts val="0"/>
              </a:spcAft>
              <a:buSzPts val="1400"/>
              <a:buChar char="●"/>
              <a:defRPr/>
            </a:lvl1pPr>
            <a:lvl2pPr marL="914400" lvl="1" indent="-304800" algn="l" rtl="0">
              <a:lnSpc>
                <a:spcPct val="100000"/>
              </a:lnSpc>
              <a:spcBef>
                <a:spcPts val="0"/>
              </a:spcBef>
              <a:spcAft>
                <a:spcPts val="0"/>
              </a:spcAft>
              <a:buSzPts val="1200"/>
              <a:buChar char="○"/>
              <a:defRPr/>
            </a:lvl2pPr>
            <a:lvl3pPr marL="1371600" lvl="2" indent="-304800" algn="l" rtl="0">
              <a:lnSpc>
                <a:spcPct val="100000"/>
              </a:lnSpc>
              <a:spcBef>
                <a:spcPts val="0"/>
              </a:spcBef>
              <a:spcAft>
                <a:spcPts val="0"/>
              </a:spcAft>
              <a:buSzPts val="1200"/>
              <a:buChar char="■"/>
              <a:defRPr/>
            </a:lvl3pPr>
            <a:lvl4pPr marL="1828800" lvl="3" indent="-292100" algn="l" rtl="0">
              <a:lnSpc>
                <a:spcPct val="100000"/>
              </a:lnSpc>
              <a:spcBef>
                <a:spcPts val="0"/>
              </a:spcBef>
              <a:spcAft>
                <a:spcPts val="0"/>
              </a:spcAft>
              <a:buSzPts val="1000"/>
              <a:buChar char="●"/>
              <a:defRPr/>
            </a:lvl4pPr>
            <a:lvl5pPr marL="2286000" lvl="4" indent="-292100" algn="l" rtl="0">
              <a:lnSpc>
                <a:spcPct val="100000"/>
              </a:lnSpc>
              <a:spcBef>
                <a:spcPts val="0"/>
              </a:spcBef>
              <a:spcAft>
                <a:spcPts val="0"/>
              </a:spcAft>
              <a:buSzPts val="1000"/>
              <a:buChar char="○"/>
              <a:defRPr/>
            </a:lvl5pPr>
            <a:lvl6pPr marL="2743200" lvl="5" indent="-292100" algn="l" rtl="0">
              <a:lnSpc>
                <a:spcPct val="100000"/>
              </a:lnSpc>
              <a:spcBef>
                <a:spcPts val="0"/>
              </a:spcBef>
              <a:spcAft>
                <a:spcPts val="0"/>
              </a:spcAft>
              <a:buSzPts val="1000"/>
              <a:buChar char="■"/>
              <a:defRPr/>
            </a:lvl6pPr>
            <a:lvl7pPr marL="3200400" lvl="6" indent="-292100" algn="l" rtl="0">
              <a:lnSpc>
                <a:spcPct val="100000"/>
              </a:lnSpc>
              <a:spcBef>
                <a:spcPts val="0"/>
              </a:spcBef>
              <a:spcAft>
                <a:spcPts val="0"/>
              </a:spcAft>
              <a:buSzPts val="1000"/>
              <a:buChar char="●"/>
              <a:defRPr/>
            </a:lvl7pPr>
            <a:lvl8pPr marL="3657600" lvl="7" indent="-292100" algn="l" rtl="0">
              <a:lnSpc>
                <a:spcPct val="100000"/>
              </a:lnSpc>
              <a:spcBef>
                <a:spcPts val="0"/>
              </a:spcBef>
              <a:spcAft>
                <a:spcPts val="0"/>
              </a:spcAft>
              <a:buSzPts val="1000"/>
              <a:buChar char="○"/>
              <a:defRPr/>
            </a:lvl8pPr>
            <a:lvl9pPr marL="4114800" lvl="8" indent="-292100" algn="l" rtl="0">
              <a:lnSpc>
                <a:spcPct val="100000"/>
              </a:lnSpc>
              <a:spcBef>
                <a:spcPts val="0"/>
              </a:spcBef>
              <a:spcAft>
                <a:spcPts val="0"/>
              </a:spcAft>
              <a:buSzPts val="1000"/>
              <a:buChar char="■"/>
              <a:defRPr/>
            </a:lvl9pPr>
          </a:lstStyle>
          <a:p>
            <a:endParaRPr/>
          </a:p>
        </p:txBody>
      </p:sp>
      <p:sp>
        <p:nvSpPr>
          <p:cNvPr id="78" name="Google Shape;78;p18"/>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End Slide">
  <p:cSld name="TITLE_AND_BODY_4">
    <p:bg>
      <p:bgPr>
        <a:solidFill>
          <a:srgbClr val="14284B"/>
        </a:solid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669727" y="1281515"/>
            <a:ext cx="7804500" cy="25806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2800"/>
              <a:buNone/>
              <a:defRPr sz="5200" cap="none">
                <a:solidFill>
                  <a:srgbClr val="FFFFFF"/>
                </a:solidFill>
                <a:latin typeface="Trebuchet MS"/>
                <a:ea typeface="Trebuchet MS"/>
                <a:cs typeface="Trebuchet MS"/>
                <a:sym typeface="Trebuchet MS"/>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pic>
        <p:nvPicPr>
          <p:cNvPr id="81" name="Google Shape;81;p19" descr="WIDE lt blue stripe bar.ai"/>
          <p:cNvPicPr preferRelativeResize="0"/>
          <p:nvPr/>
        </p:nvPicPr>
        <p:blipFill rotWithShape="1">
          <a:blip r:embed="rId2">
            <a:alphaModFix/>
          </a:blip>
          <a:srcRect/>
          <a:stretch/>
        </p:blipFill>
        <p:spPr>
          <a:xfrm rot="10800000" flipH="1">
            <a:off x="571500" y="396157"/>
            <a:ext cx="8016212" cy="75720"/>
          </a:xfrm>
          <a:prstGeom prst="rect">
            <a:avLst/>
          </a:prstGeom>
          <a:noFill/>
          <a:ln>
            <a:noFill/>
          </a:ln>
        </p:spPr>
      </p:pic>
      <p:pic>
        <p:nvPicPr>
          <p:cNvPr id="82" name="Google Shape;82;p19" descr="WIDE lt blue stripe bar.ai"/>
          <p:cNvPicPr preferRelativeResize="0"/>
          <p:nvPr/>
        </p:nvPicPr>
        <p:blipFill rotWithShape="1">
          <a:blip r:embed="rId2">
            <a:alphaModFix/>
          </a:blip>
          <a:srcRect/>
          <a:stretch/>
        </p:blipFill>
        <p:spPr>
          <a:xfrm rot="10800000" flipH="1">
            <a:off x="571500" y="4653585"/>
            <a:ext cx="8016212" cy="7572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7"/>
        <p:cNvGrpSpPr/>
        <p:nvPr/>
      </p:nvGrpSpPr>
      <p:grpSpPr>
        <a:xfrm>
          <a:off x="0" y="0"/>
          <a:ext cx="0" cy="0"/>
          <a:chOff x="0" y="0"/>
          <a:chExt cx="0" cy="0"/>
        </a:xfrm>
      </p:grpSpPr>
      <p:sp>
        <p:nvSpPr>
          <p:cNvPr id="88" name="Google Shape;88;p2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89" name="Google Shape;89;p2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0" name="Google Shape;90;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1"/>
        <p:cNvGrpSpPr/>
        <p:nvPr/>
      </p:nvGrpSpPr>
      <p:grpSpPr>
        <a:xfrm>
          <a:off x="0" y="0"/>
          <a:ext cx="0" cy="0"/>
          <a:chOff x="0" y="0"/>
          <a:chExt cx="0" cy="0"/>
        </a:xfrm>
      </p:grpSpPr>
      <p:sp>
        <p:nvSpPr>
          <p:cNvPr id="92" name="Google Shape;92;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93" name="Google Shape;93;p2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94" name="Google Shape;94;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95"/>
        <p:cNvGrpSpPr/>
        <p:nvPr/>
      </p:nvGrpSpPr>
      <p:grpSpPr>
        <a:xfrm>
          <a:off x="0" y="0"/>
          <a:ext cx="0" cy="0"/>
          <a:chOff x="0" y="0"/>
          <a:chExt cx="0" cy="0"/>
        </a:xfrm>
      </p:grpSpPr>
      <p:sp>
        <p:nvSpPr>
          <p:cNvPr id="96" name="Google Shape;96;p23"/>
          <p:cNvSpPr txBox="1">
            <a:spLocks noGrp="1"/>
          </p:cNvSpPr>
          <p:nvPr>
            <p:ph type="body" idx="1"/>
          </p:nvPr>
        </p:nvSpPr>
        <p:spPr>
          <a:xfrm>
            <a:off x="154750" y="7446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97" name="Google Shape;97;p23"/>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8" name="Google Shape;98;p23"/>
          <p:cNvSpPr txBox="1">
            <a:spLocks noGrp="1"/>
          </p:cNvSpPr>
          <p:nvPr>
            <p:ph type="sldNum" idx="2"/>
          </p:nvPr>
        </p:nvSpPr>
        <p:spPr>
          <a:xfrm>
            <a:off x="8457733" y="4633542"/>
            <a:ext cx="548700" cy="393600"/>
          </a:xfrm>
          <a:prstGeom prst="rect">
            <a:avLst/>
          </a:prstGeom>
          <a:noFill/>
          <a:ln>
            <a:noFill/>
          </a:ln>
        </p:spPr>
        <p:txBody>
          <a:bodyPr spcFirstLastPara="1" wrap="square" lIns="93500" tIns="93500" rIns="93500" bIns="935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9" name="Google Shape;99;p23"/>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
        <p:cNvGrpSpPr/>
        <p:nvPr/>
      </p:nvGrpSpPr>
      <p:grpSpPr>
        <a:xfrm>
          <a:off x="0" y="0"/>
          <a:ext cx="0" cy="0"/>
          <a:chOff x="0" y="0"/>
          <a:chExt cx="0" cy="0"/>
        </a:xfrm>
      </p:grpSpPr>
      <p:sp>
        <p:nvSpPr>
          <p:cNvPr id="101" name="Google Shape;101;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2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04" name="Google Shape;104;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7" name="Google Shape;107;p2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08" name="Google Shape;108;p2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09" name="Google Shape;109;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12" name="Google Shape;112;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3"/>
        <p:cNvGrpSpPr/>
        <p:nvPr/>
      </p:nvGrpSpPr>
      <p:grpSpPr>
        <a:xfrm>
          <a:off x="0" y="0"/>
          <a:ext cx="0" cy="0"/>
          <a:chOff x="0" y="0"/>
          <a:chExt cx="0" cy="0"/>
        </a:xfrm>
      </p:grpSpPr>
      <p:sp>
        <p:nvSpPr>
          <p:cNvPr id="114" name="Google Shape;114;p2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115" name="Google Shape;115;p2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16" name="Google Shape;116;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7"/>
        <p:cNvGrpSpPr/>
        <p:nvPr/>
      </p:nvGrpSpPr>
      <p:grpSpPr>
        <a:xfrm>
          <a:off x="0" y="0"/>
          <a:ext cx="0" cy="0"/>
          <a:chOff x="0" y="0"/>
          <a:chExt cx="0" cy="0"/>
        </a:xfrm>
      </p:grpSpPr>
      <p:sp>
        <p:nvSpPr>
          <p:cNvPr id="118" name="Google Shape;118;p2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19" name="Google Shape;119;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0"/>
        <p:cNvGrpSpPr/>
        <p:nvPr/>
      </p:nvGrpSpPr>
      <p:grpSpPr>
        <a:xfrm>
          <a:off x="0" y="0"/>
          <a:ext cx="0" cy="0"/>
          <a:chOff x="0" y="0"/>
          <a:chExt cx="0" cy="0"/>
        </a:xfrm>
      </p:grpSpPr>
      <p:sp>
        <p:nvSpPr>
          <p:cNvPr id="121" name="Google Shape;121;p3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3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23" name="Google Shape;123;p3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4" name="Google Shape;124;p3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25" name="Google Shape;125;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
        <p:cNvGrpSpPr/>
        <p:nvPr/>
      </p:nvGrpSpPr>
      <p:grpSpPr>
        <a:xfrm>
          <a:off x="0" y="0"/>
          <a:ext cx="0" cy="0"/>
          <a:chOff x="0" y="0"/>
          <a:chExt cx="0" cy="0"/>
        </a:xfrm>
      </p:grpSpPr>
      <p:sp>
        <p:nvSpPr>
          <p:cNvPr id="127" name="Google Shape;127;p3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128" name="Google Shape;128;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
        <p:cNvGrpSpPr/>
        <p:nvPr/>
      </p:nvGrpSpPr>
      <p:grpSpPr>
        <a:xfrm>
          <a:off x="0" y="0"/>
          <a:ext cx="0" cy="0"/>
          <a:chOff x="0" y="0"/>
          <a:chExt cx="0" cy="0"/>
        </a:xfrm>
      </p:grpSpPr>
      <p:sp>
        <p:nvSpPr>
          <p:cNvPr id="130" name="Google Shape;130;p3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31" name="Google Shape;131;p3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132" name="Google Shape;132;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1 1">
  <p:cSld name="TITLE_AND_BODY_1_1">
    <p:spTree>
      <p:nvGrpSpPr>
        <p:cNvPr id="1" name="Shape 133"/>
        <p:cNvGrpSpPr/>
        <p:nvPr/>
      </p:nvGrpSpPr>
      <p:grpSpPr>
        <a:xfrm>
          <a:off x="0" y="0"/>
          <a:ext cx="0" cy="0"/>
          <a:chOff x="0" y="0"/>
          <a:chExt cx="0" cy="0"/>
        </a:xfrm>
      </p:grpSpPr>
      <p:sp>
        <p:nvSpPr>
          <p:cNvPr id="134" name="Google Shape;134;p33"/>
          <p:cNvSpPr txBox="1">
            <a:spLocks noGrp="1"/>
          </p:cNvSpPr>
          <p:nvPr>
            <p:ph type="title"/>
          </p:nvPr>
        </p:nvSpPr>
        <p:spPr>
          <a:xfrm>
            <a:off x="171700" y="98675"/>
            <a:ext cx="8520600" cy="520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35" name="Google Shape;135;p33"/>
          <p:cNvSpPr txBox="1">
            <a:spLocks noGrp="1"/>
          </p:cNvSpPr>
          <p:nvPr>
            <p:ph type="body" idx="1"/>
          </p:nvPr>
        </p:nvSpPr>
        <p:spPr>
          <a:xfrm>
            <a:off x="154750" y="7446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36" name="Google Shape;136;p33"/>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3">
  <p:cSld name="TITLE_AND_BODY_3">
    <p:spTree>
      <p:nvGrpSpPr>
        <p:cNvPr id="1" name="Shape 137"/>
        <p:cNvGrpSpPr/>
        <p:nvPr/>
      </p:nvGrpSpPr>
      <p:grpSpPr>
        <a:xfrm>
          <a:off x="0" y="0"/>
          <a:ext cx="0" cy="0"/>
          <a:chOff x="0" y="0"/>
          <a:chExt cx="0" cy="0"/>
        </a:xfrm>
      </p:grpSpPr>
      <p:sp>
        <p:nvSpPr>
          <p:cNvPr id="138" name="Google Shape;138;p34"/>
          <p:cNvSpPr txBox="1">
            <a:spLocks noGrp="1"/>
          </p:cNvSpPr>
          <p:nvPr>
            <p:ph type="body" idx="1"/>
          </p:nvPr>
        </p:nvSpPr>
        <p:spPr>
          <a:xfrm>
            <a:off x="154750" y="7446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39" name="Google Shape;139;p34"/>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0" name="Google Shape;140;p34"/>
          <p:cNvSpPr txBox="1">
            <a:spLocks noGrp="1"/>
          </p:cNvSpPr>
          <p:nvPr>
            <p:ph type="sldNum" idx="2"/>
          </p:nvPr>
        </p:nvSpPr>
        <p:spPr>
          <a:xfrm>
            <a:off x="8457733" y="4633542"/>
            <a:ext cx="548700" cy="393600"/>
          </a:xfrm>
          <a:prstGeom prst="rect">
            <a:avLst/>
          </a:prstGeom>
          <a:noFill/>
          <a:ln>
            <a:noFill/>
          </a:ln>
        </p:spPr>
        <p:txBody>
          <a:bodyPr spcFirstLastPara="1" wrap="square" lIns="93500" tIns="93500" rIns="93500" bIns="935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41" name="Google Shape;141;p34"/>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6"/>
        <p:cNvGrpSpPr/>
        <p:nvPr/>
      </p:nvGrpSpPr>
      <p:grpSpPr>
        <a:xfrm>
          <a:off x="0" y="0"/>
          <a:ext cx="0" cy="0"/>
          <a:chOff x="0" y="0"/>
          <a:chExt cx="0" cy="0"/>
        </a:xfrm>
      </p:grpSpPr>
      <p:sp>
        <p:nvSpPr>
          <p:cNvPr id="147" name="Google Shape;147;p36"/>
          <p:cNvSpPr txBox="1">
            <a:spLocks noGrp="1"/>
          </p:cNvSpPr>
          <p:nvPr>
            <p:ph type="body" idx="1"/>
          </p:nvPr>
        </p:nvSpPr>
        <p:spPr>
          <a:xfrm>
            <a:off x="154750" y="744675"/>
            <a:ext cx="8520600" cy="3416400"/>
          </a:xfrm>
          <a:prstGeom prst="rect">
            <a:avLst/>
          </a:prstGeom>
          <a:noFill/>
          <a:ln>
            <a:noFill/>
          </a:ln>
        </p:spPr>
        <p:txBody>
          <a:bodyPr spcFirstLastPara="1" wrap="square" lIns="93500" tIns="93500" rIns="93500" bIns="93500" anchor="t" anchorCtr="0">
            <a:noAutofit/>
          </a:bodyPr>
          <a:lstStyle>
            <a:lvl1pPr marL="457200" lvl="0" indent="-317500" algn="l" rtl="0">
              <a:lnSpc>
                <a:spcPct val="100000"/>
              </a:lnSpc>
              <a:spcBef>
                <a:spcPts val="0"/>
              </a:spcBef>
              <a:spcAft>
                <a:spcPts val="0"/>
              </a:spcAft>
              <a:buSzPts val="1400"/>
              <a:buChar char="●"/>
              <a:defRPr/>
            </a:lvl1pPr>
            <a:lvl2pPr marL="914400" lvl="1" indent="-304800" algn="l" rtl="0">
              <a:lnSpc>
                <a:spcPct val="100000"/>
              </a:lnSpc>
              <a:spcBef>
                <a:spcPts val="0"/>
              </a:spcBef>
              <a:spcAft>
                <a:spcPts val="0"/>
              </a:spcAft>
              <a:buSzPts val="1200"/>
              <a:buChar char="○"/>
              <a:defRPr/>
            </a:lvl2pPr>
            <a:lvl3pPr marL="1371600" lvl="2" indent="-304800" algn="l" rtl="0">
              <a:lnSpc>
                <a:spcPct val="100000"/>
              </a:lnSpc>
              <a:spcBef>
                <a:spcPts val="0"/>
              </a:spcBef>
              <a:spcAft>
                <a:spcPts val="0"/>
              </a:spcAft>
              <a:buSzPts val="1200"/>
              <a:buChar char="■"/>
              <a:defRPr/>
            </a:lvl3pPr>
            <a:lvl4pPr marL="1828800" lvl="3" indent="-292100" algn="l" rtl="0">
              <a:lnSpc>
                <a:spcPct val="100000"/>
              </a:lnSpc>
              <a:spcBef>
                <a:spcPts val="0"/>
              </a:spcBef>
              <a:spcAft>
                <a:spcPts val="0"/>
              </a:spcAft>
              <a:buSzPts val="1000"/>
              <a:buChar char="●"/>
              <a:defRPr/>
            </a:lvl4pPr>
            <a:lvl5pPr marL="2286000" lvl="4" indent="-292100" algn="l" rtl="0">
              <a:lnSpc>
                <a:spcPct val="100000"/>
              </a:lnSpc>
              <a:spcBef>
                <a:spcPts val="0"/>
              </a:spcBef>
              <a:spcAft>
                <a:spcPts val="0"/>
              </a:spcAft>
              <a:buSzPts val="1000"/>
              <a:buChar char="○"/>
              <a:defRPr/>
            </a:lvl5pPr>
            <a:lvl6pPr marL="2743200" lvl="5" indent="-292100" algn="l" rtl="0">
              <a:lnSpc>
                <a:spcPct val="100000"/>
              </a:lnSpc>
              <a:spcBef>
                <a:spcPts val="0"/>
              </a:spcBef>
              <a:spcAft>
                <a:spcPts val="0"/>
              </a:spcAft>
              <a:buSzPts val="1000"/>
              <a:buChar char="■"/>
              <a:defRPr/>
            </a:lvl6pPr>
            <a:lvl7pPr marL="3200400" lvl="6" indent="-292100" algn="l" rtl="0">
              <a:lnSpc>
                <a:spcPct val="100000"/>
              </a:lnSpc>
              <a:spcBef>
                <a:spcPts val="0"/>
              </a:spcBef>
              <a:spcAft>
                <a:spcPts val="0"/>
              </a:spcAft>
              <a:buSzPts val="1000"/>
              <a:buChar char="●"/>
              <a:defRPr/>
            </a:lvl7pPr>
            <a:lvl8pPr marL="3657600" lvl="7" indent="-292100" algn="l" rtl="0">
              <a:lnSpc>
                <a:spcPct val="100000"/>
              </a:lnSpc>
              <a:spcBef>
                <a:spcPts val="0"/>
              </a:spcBef>
              <a:spcAft>
                <a:spcPts val="0"/>
              </a:spcAft>
              <a:buSzPts val="1000"/>
              <a:buChar char="○"/>
              <a:defRPr/>
            </a:lvl8pPr>
            <a:lvl9pPr marL="4114800" lvl="8" indent="-292100" algn="l" rtl="0">
              <a:lnSpc>
                <a:spcPct val="100000"/>
              </a:lnSpc>
              <a:spcBef>
                <a:spcPts val="0"/>
              </a:spcBef>
              <a:spcAft>
                <a:spcPts val="0"/>
              </a:spcAft>
              <a:buSzPts val="1000"/>
              <a:buChar char="■"/>
              <a:defRPr/>
            </a:lvl9pPr>
          </a:lstStyle>
          <a:p>
            <a:endParaRPr/>
          </a:p>
        </p:txBody>
      </p:sp>
      <p:sp>
        <p:nvSpPr>
          <p:cNvPr id="148" name="Google Shape;148;p36"/>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49" name="Google Shape;149;p36"/>
          <p:cNvSpPr txBox="1">
            <a:spLocks noGrp="1"/>
          </p:cNvSpPr>
          <p:nvPr>
            <p:ph type="sldNum" idx="2"/>
          </p:nvPr>
        </p:nvSpPr>
        <p:spPr>
          <a:xfrm>
            <a:off x="8457733" y="4633542"/>
            <a:ext cx="548700" cy="393600"/>
          </a:xfrm>
          <a:prstGeom prst="rect">
            <a:avLst/>
          </a:prstGeom>
          <a:noFill/>
          <a:ln>
            <a:noFill/>
          </a:ln>
        </p:spPr>
        <p:txBody>
          <a:bodyPr spcFirstLastPara="1" wrap="square" lIns="93500" tIns="93500" rIns="93500" bIns="935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50" name="Google Shape;150;p36"/>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151"/>
        <p:cNvGrpSpPr/>
        <p:nvPr/>
      </p:nvGrpSpPr>
      <p:grpSpPr>
        <a:xfrm>
          <a:off x="0" y="0"/>
          <a:ext cx="0" cy="0"/>
          <a:chOff x="0" y="0"/>
          <a:chExt cx="0" cy="0"/>
        </a:xfrm>
      </p:grpSpPr>
      <p:sp>
        <p:nvSpPr>
          <p:cNvPr id="152" name="Google Shape;152;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3" name="Google Shape;153;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54" name="Google Shape;154;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5"/>
        <p:cNvGrpSpPr/>
        <p:nvPr/>
      </p:nvGrpSpPr>
      <p:grpSpPr>
        <a:xfrm>
          <a:off x="0" y="0"/>
          <a:ext cx="0" cy="0"/>
          <a:chOff x="0" y="0"/>
          <a:chExt cx="0" cy="0"/>
        </a:xfrm>
      </p:grpSpPr>
      <p:pic>
        <p:nvPicPr>
          <p:cNvPr id="156" name="Google Shape;156;p38"/>
          <p:cNvPicPr preferRelativeResize="0"/>
          <p:nvPr/>
        </p:nvPicPr>
        <p:blipFill rotWithShape="1">
          <a:blip r:embed="rId2">
            <a:alphaModFix/>
          </a:blip>
          <a:srcRect t="5189" b="5189"/>
          <a:stretch/>
        </p:blipFill>
        <p:spPr>
          <a:xfrm>
            <a:off x="-18287" y="-283275"/>
            <a:ext cx="9180576" cy="5485061"/>
          </a:xfrm>
          <a:prstGeom prst="rect">
            <a:avLst/>
          </a:prstGeom>
          <a:noFill/>
          <a:ln>
            <a:noFill/>
          </a:ln>
        </p:spPr>
      </p:pic>
      <p:sp>
        <p:nvSpPr>
          <p:cNvPr id="157" name="Google Shape;157;p38"/>
          <p:cNvSpPr/>
          <p:nvPr/>
        </p:nvSpPr>
        <p:spPr>
          <a:xfrm>
            <a:off x="813650" y="-283950"/>
            <a:ext cx="3401400" cy="5486400"/>
          </a:xfrm>
          <a:prstGeom prst="rect">
            <a:avLst/>
          </a:prstGeom>
          <a:solidFill>
            <a:srgbClr val="000000">
              <a:alpha val="54509"/>
            </a:srgbClr>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8" name="Google Shape;158;p38"/>
          <p:cNvSpPr txBox="1">
            <a:spLocks noGrp="1"/>
          </p:cNvSpPr>
          <p:nvPr>
            <p:ph type="ctrTitle"/>
          </p:nvPr>
        </p:nvSpPr>
        <p:spPr>
          <a:xfrm>
            <a:off x="813576" y="235800"/>
            <a:ext cx="2922300" cy="2240100"/>
          </a:xfrm>
          <a:prstGeom prst="rect">
            <a:avLst/>
          </a:prstGeom>
          <a:noFill/>
          <a:ln>
            <a:noFill/>
          </a:ln>
        </p:spPr>
        <p:txBody>
          <a:bodyPr spcFirstLastPara="1" wrap="square" lIns="93500" tIns="93500" rIns="93500" bIns="93500" anchor="b" anchorCtr="0">
            <a:noAutofit/>
          </a:bodyPr>
          <a:lstStyle>
            <a:lvl1pPr lvl="0" algn="l" rtl="0">
              <a:lnSpc>
                <a:spcPct val="100000"/>
              </a:lnSpc>
              <a:spcBef>
                <a:spcPts val="0"/>
              </a:spcBef>
              <a:spcAft>
                <a:spcPts val="0"/>
              </a:spcAft>
              <a:buClr>
                <a:srgbClr val="FFFFFF"/>
              </a:buClr>
              <a:buSzPts val="3000"/>
              <a:buNone/>
              <a:defRPr sz="3000">
                <a:solidFill>
                  <a:srgbClr val="FFFFFF"/>
                </a:solidFill>
              </a:defRPr>
            </a:lvl1pPr>
            <a:lvl2pPr lvl="1" algn="l" rtl="0">
              <a:lnSpc>
                <a:spcPct val="100000"/>
              </a:lnSpc>
              <a:spcBef>
                <a:spcPts val="0"/>
              </a:spcBef>
              <a:spcAft>
                <a:spcPts val="0"/>
              </a:spcAft>
              <a:buClr>
                <a:srgbClr val="FFFFFF"/>
              </a:buClr>
              <a:buSzPts val="3000"/>
              <a:buNone/>
              <a:defRPr sz="3000">
                <a:solidFill>
                  <a:srgbClr val="FFFFFF"/>
                </a:solidFill>
              </a:defRPr>
            </a:lvl2pPr>
            <a:lvl3pPr lvl="2" algn="l" rtl="0">
              <a:lnSpc>
                <a:spcPct val="100000"/>
              </a:lnSpc>
              <a:spcBef>
                <a:spcPts val="0"/>
              </a:spcBef>
              <a:spcAft>
                <a:spcPts val="0"/>
              </a:spcAft>
              <a:buClr>
                <a:srgbClr val="FFFFFF"/>
              </a:buClr>
              <a:buSzPts val="3000"/>
              <a:buNone/>
              <a:defRPr sz="3000">
                <a:solidFill>
                  <a:srgbClr val="FFFFFF"/>
                </a:solidFill>
              </a:defRPr>
            </a:lvl3pPr>
            <a:lvl4pPr lvl="3" algn="l" rtl="0">
              <a:lnSpc>
                <a:spcPct val="100000"/>
              </a:lnSpc>
              <a:spcBef>
                <a:spcPts val="0"/>
              </a:spcBef>
              <a:spcAft>
                <a:spcPts val="0"/>
              </a:spcAft>
              <a:buClr>
                <a:srgbClr val="FFFFFF"/>
              </a:buClr>
              <a:buSzPts val="3000"/>
              <a:buNone/>
              <a:defRPr sz="3000">
                <a:solidFill>
                  <a:srgbClr val="FFFFFF"/>
                </a:solidFill>
              </a:defRPr>
            </a:lvl4pPr>
            <a:lvl5pPr lvl="4" algn="l" rtl="0">
              <a:lnSpc>
                <a:spcPct val="100000"/>
              </a:lnSpc>
              <a:spcBef>
                <a:spcPts val="0"/>
              </a:spcBef>
              <a:spcAft>
                <a:spcPts val="0"/>
              </a:spcAft>
              <a:buClr>
                <a:srgbClr val="FFFFFF"/>
              </a:buClr>
              <a:buSzPts val="3000"/>
              <a:buNone/>
              <a:defRPr sz="3000">
                <a:solidFill>
                  <a:srgbClr val="FFFFFF"/>
                </a:solidFill>
              </a:defRPr>
            </a:lvl5pPr>
            <a:lvl6pPr lvl="5" algn="l" rtl="0">
              <a:lnSpc>
                <a:spcPct val="100000"/>
              </a:lnSpc>
              <a:spcBef>
                <a:spcPts val="0"/>
              </a:spcBef>
              <a:spcAft>
                <a:spcPts val="0"/>
              </a:spcAft>
              <a:buClr>
                <a:srgbClr val="FFFFFF"/>
              </a:buClr>
              <a:buSzPts val="3000"/>
              <a:buNone/>
              <a:defRPr sz="3000">
                <a:solidFill>
                  <a:srgbClr val="FFFFFF"/>
                </a:solidFill>
              </a:defRPr>
            </a:lvl6pPr>
            <a:lvl7pPr lvl="6" algn="l" rtl="0">
              <a:lnSpc>
                <a:spcPct val="100000"/>
              </a:lnSpc>
              <a:spcBef>
                <a:spcPts val="0"/>
              </a:spcBef>
              <a:spcAft>
                <a:spcPts val="0"/>
              </a:spcAft>
              <a:buClr>
                <a:srgbClr val="FFFFFF"/>
              </a:buClr>
              <a:buSzPts val="3000"/>
              <a:buNone/>
              <a:defRPr sz="3000">
                <a:solidFill>
                  <a:srgbClr val="FFFFFF"/>
                </a:solidFill>
              </a:defRPr>
            </a:lvl7pPr>
            <a:lvl8pPr lvl="7" algn="l" rtl="0">
              <a:lnSpc>
                <a:spcPct val="100000"/>
              </a:lnSpc>
              <a:spcBef>
                <a:spcPts val="0"/>
              </a:spcBef>
              <a:spcAft>
                <a:spcPts val="0"/>
              </a:spcAft>
              <a:buClr>
                <a:srgbClr val="FFFFFF"/>
              </a:buClr>
              <a:buSzPts val="3000"/>
              <a:buNone/>
              <a:defRPr sz="3000">
                <a:solidFill>
                  <a:srgbClr val="FFFFFF"/>
                </a:solidFill>
              </a:defRPr>
            </a:lvl8pPr>
            <a:lvl9pPr lvl="8" algn="l" rtl="0">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159" name="Google Shape;159;p38"/>
          <p:cNvSpPr txBox="1">
            <a:spLocks noGrp="1"/>
          </p:cNvSpPr>
          <p:nvPr>
            <p:ph type="subTitle" idx="1"/>
          </p:nvPr>
        </p:nvSpPr>
        <p:spPr>
          <a:xfrm>
            <a:off x="813600" y="2834125"/>
            <a:ext cx="2922300" cy="931500"/>
          </a:xfrm>
          <a:prstGeom prst="rect">
            <a:avLst/>
          </a:prstGeom>
          <a:noFill/>
          <a:ln>
            <a:noFill/>
          </a:ln>
        </p:spPr>
        <p:txBody>
          <a:bodyPr spcFirstLastPara="1" wrap="square" lIns="93500" tIns="93500" rIns="93500" bIns="93500" anchor="t" anchorCtr="0">
            <a:noAutofit/>
          </a:bodyPr>
          <a:lstStyle>
            <a:lvl1pPr lvl="0" algn="l" rtl="0">
              <a:lnSpc>
                <a:spcPct val="100000"/>
              </a:lnSpc>
              <a:spcBef>
                <a:spcPts val="0"/>
              </a:spcBef>
              <a:spcAft>
                <a:spcPts val="0"/>
              </a:spcAft>
              <a:buClr>
                <a:srgbClr val="FFFFFF"/>
              </a:buClr>
              <a:buSzPts val="1800"/>
              <a:buNone/>
              <a:defRPr sz="1800">
                <a:solidFill>
                  <a:srgbClr val="FFFFFF"/>
                </a:solidFill>
              </a:defRPr>
            </a:lvl1pPr>
            <a:lvl2pPr lvl="1" algn="l" rtl="0">
              <a:lnSpc>
                <a:spcPct val="100000"/>
              </a:lnSpc>
              <a:spcBef>
                <a:spcPts val="0"/>
              </a:spcBef>
              <a:spcAft>
                <a:spcPts val="0"/>
              </a:spcAft>
              <a:buClr>
                <a:srgbClr val="FFFFFF"/>
              </a:buClr>
              <a:buSzPts val="1800"/>
              <a:buNone/>
              <a:defRPr sz="1800">
                <a:solidFill>
                  <a:srgbClr val="FFFFFF"/>
                </a:solidFill>
              </a:defRPr>
            </a:lvl2pPr>
            <a:lvl3pPr lvl="2" algn="l" rtl="0">
              <a:lnSpc>
                <a:spcPct val="100000"/>
              </a:lnSpc>
              <a:spcBef>
                <a:spcPts val="0"/>
              </a:spcBef>
              <a:spcAft>
                <a:spcPts val="0"/>
              </a:spcAft>
              <a:buClr>
                <a:srgbClr val="FFFFFF"/>
              </a:buClr>
              <a:buSzPts val="1800"/>
              <a:buNone/>
              <a:defRPr sz="1800">
                <a:solidFill>
                  <a:srgbClr val="FFFFFF"/>
                </a:solidFill>
              </a:defRPr>
            </a:lvl3pPr>
            <a:lvl4pPr lvl="3" algn="l" rtl="0">
              <a:lnSpc>
                <a:spcPct val="100000"/>
              </a:lnSpc>
              <a:spcBef>
                <a:spcPts val="0"/>
              </a:spcBef>
              <a:spcAft>
                <a:spcPts val="0"/>
              </a:spcAft>
              <a:buClr>
                <a:srgbClr val="FFFFFF"/>
              </a:buClr>
              <a:buSzPts val="1800"/>
              <a:buNone/>
              <a:defRPr sz="1800">
                <a:solidFill>
                  <a:srgbClr val="FFFFFF"/>
                </a:solidFill>
              </a:defRPr>
            </a:lvl4pPr>
            <a:lvl5pPr lvl="4" algn="l" rtl="0">
              <a:lnSpc>
                <a:spcPct val="100000"/>
              </a:lnSpc>
              <a:spcBef>
                <a:spcPts val="0"/>
              </a:spcBef>
              <a:spcAft>
                <a:spcPts val="0"/>
              </a:spcAft>
              <a:buClr>
                <a:srgbClr val="FFFFFF"/>
              </a:buClr>
              <a:buSzPts val="1800"/>
              <a:buNone/>
              <a:defRPr sz="1800">
                <a:solidFill>
                  <a:srgbClr val="FFFFFF"/>
                </a:solidFill>
              </a:defRPr>
            </a:lvl5pPr>
            <a:lvl6pPr lvl="5" algn="l" rtl="0">
              <a:lnSpc>
                <a:spcPct val="100000"/>
              </a:lnSpc>
              <a:spcBef>
                <a:spcPts val="0"/>
              </a:spcBef>
              <a:spcAft>
                <a:spcPts val="0"/>
              </a:spcAft>
              <a:buClr>
                <a:srgbClr val="FFFFFF"/>
              </a:buClr>
              <a:buSzPts val="1800"/>
              <a:buNone/>
              <a:defRPr sz="1800">
                <a:solidFill>
                  <a:srgbClr val="FFFFFF"/>
                </a:solidFill>
              </a:defRPr>
            </a:lvl6pPr>
            <a:lvl7pPr lvl="6" algn="l" rtl="0">
              <a:lnSpc>
                <a:spcPct val="100000"/>
              </a:lnSpc>
              <a:spcBef>
                <a:spcPts val="0"/>
              </a:spcBef>
              <a:spcAft>
                <a:spcPts val="0"/>
              </a:spcAft>
              <a:buClr>
                <a:srgbClr val="FFFFFF"/>
              </a:buClr>
              <a:buSzPts val="1800"/>
              <a:buNone/>
              <a:defRPr sz="1800">
                <a:solidFill>
                  <a:srgbClr val="FFFFFF"/>
                </a:solidFill>
              </a:defRPr>
            </a:lvl7pPr>
            <a:lvl8pPr lvl="7" algn="l" rtl="0">
              <a:lnSpc>
                <a:spcPct val="100000"/>
              </a:lnSpc>
              <a:spcBef>
                <a:spcPts val="0"/>
              </a:spcBef>
              <a:spcAft>
                <a:spcPts val="0"/>
              </a:spcAft>
              <a:buClr>
                <a:srgbClr val="FFFFFF"/>
              </a:buClr>
              <a:buSzPts val="1800"/>
              <a:buNone/>
              <a:defRPr sz="1800">
                <a:solidFill>
                  <a:srgbClr val="FFFFFF"/>
                </a:solidFill>
              </a:defRPr>
            </a:lvl8pPr>
            <a:lvl9pPr lvl="8" algn="l" rtl="0">
              <a:lnSpc>
                <a:spcPct val="100000"/>
              </a:lnSpc>
              <a:spcBef>
                <a:spcPts val="0"/>
              </a:spcBef>
              <a:spcAft>
                <a:spcPts val="0"/>
              </a:spcAft>
              <a:buClr>
                <a:srgbClr val="FFFFFF"/>
              </a:buClr>
              <a:buSzPts val="1800"/>
              <a:buNone/>
              <a:defRPr sz="1800">
                <a:solidFill>
                  <a:srgbClr val="FFFFFF"/>
                </a:solidFill>
              </a:defRPr>
            </a:lvl9pPr>
          </a:lstStyle>
          <a:p>
            <a:endParaRPr/>
          </a:p>
        </p:txBody>
      </p:sp>
      <p:cxnSp>
        <p:nvCxnSpPr>
          <p:cNvPr id="160" name="Google Shape;160;p38"/>
          <p:cNvCxnSpPr/>
          <p:nvPr/>
        </p:nvCxnSpPr>
        <p:spPr>
          <a:xfrm>
            <a:off x="852650" y="2630700"/>
            <a:ext cx="2844300" cy="0"/>
          </a:xfrm>
          <a:prstGeom prst="straightConnector1">
            <a:avLst/>
          </a:prstGeom>
          <a:noFill/>
          <a:ln w="9525" cap="flat" cmpd="sng">
            <a:solidFill>
              <a:srgbClr val="FFFFFF"/>
            </a:solidFill>
            <a:prstDash val="solid"/>
            <a:round/>
            <a:headEnd type="none" w="sm" len="sm"/>
            <a:tailEnd type="none" w="sm" len="sm"/>
          </a:ln>
        </p:spPr>
      </p:cxnSp>
      <p:pic>
        <p:nvPicPr>
          <p:cNvPr id="161" name="Google Shape;161;p38"/>
          <p:cNvPicPr preferRelativeResize="0"/>
          <p:nvPr/>
        </p:nvPicPr>
        <p:blipFill rotWithShape="1">
          <a:blip r:embed="rId3">
            <a:alphaModFix/>
          </a:blip>
          <a:srcRect/>
          <a:stretch/>
        </p:blipFill>
        <p:spPr>
          <a:xfrm>
            <a:off x="740050" y="3969050"/>
            <a:ext cx="3401401" cy="136121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2"/>
        <p:cNvGrpSpPr/>
        <p:nvPr/>
      </p:nvGrpSpPr>
      <p:grpSpPr>
        <a:xfrm>
          <a:off x="0" y="0"/>
          <a:ext cx="0" cy="0"/>
          <a:chOff x="0" y="0"/>
          <a:chExt cx="0" cy="0"/>
        </a:xfrm>
      </p:grpSpPr>
      <p:pic>
        <p:nvPicPr>
          <p:cNvPr id="163" name="Google Shape;163;p39"/>
          <p:cNvPicPr preferRelativeResize="0"/>
          <p:nvPr/>
        </p:nvPicPr>
        <p:blipFill rotWithShape="1">
          <a:blip r:embed="rId2">
            <a:alphaModFix/>
          </a:blip>
          <a:srcRect t="5180" b="5189"/>
          <a:stretch/>
        </p:blipFill>
        <p:spPr>
          <a:xfrm>
            <a:off x="-18287" y="-283275"/>
            <a:ext cx="9180575" cy="5485059"/>
          </a:xfrm>
          <a:prstGeom prst="rect">
            <a:avLst/>
          </a:prstGeom>
          <a:noFill/>
          <a:ln>
            <a:noFill/>
          </a:ln>
        </p:spPr>
      </p:pic>
      <p:sp>
        <p:nvSpPr>
          <p:cNvPr id="164" name="Google Shape;164;p39"/>
          <p:cNvSpPr/>
          <p:nvPr/>
        </p:nvSpPr>
        <p:spPr>
          <a:xfrm>
            <a:off x="813650" y="-283950"/>
            <a:ext cx="2922300" cy="5486400"/>
          </a:xfrm>
          <a:prstGeom prst="rect">
            <a:avLst/>
          </a:prstGeom>
          <a:solidFill>
            <a:srgbClr val="000000">
              <a:alpha val="54509"/>
            </a:srgbClr>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5" name="Google Shape;165;p39"/>
          <p:cNvSpPr txBox="1">
            <a:spLocks noGrp="1"/>
          </p:cNvSpPr>
          <p:nvPr>
            <p:ph type="ctrTitle"/>
          </p:nvPr>
        </p:nvSpPr>
        <p:spPr>
          <a:xfrm>
            <a:off x="813576" y="235800"/>
            <a:ext cx="2922300" cy="2240100"/>
          </a:xfrm>
          <a:prstGeom prst="rect">
            <a:avLst/>
          </a:prstGeom>
          <a:noFill/>
          <a:ln>
            <a:noFill/>
          </a:ln>
        </p:spPr>
        <p:txBody>
          <a:bodyPr spcFirstLastPara="1" wrap="square" lIns="93500" tIns="93500" rIns="93500" bIns="93500" anchor="b" anchorCtr="0">
            <a:noAutofit/>
          </a:bodyPr>
          <a:lstStyle>
            <a:lvl1pPr lvl="0" algn="l" rtl="0">
              <a:lnSpc>
                <a:spcPct val="100000"/>
              </a:lnSpc>
              <a:spcBef>
                <a:spcPts val="0"/>
              </a:spcBef>
              <a:spcAft>
                <a:spcPts val="0"/>
              </a:spcAft>
              <a:buClr>
                <a:srgbClr val="FFFFFF"/>
              </a:buClr>
              <a:buSzPts val="3000"/>
              <a:buNone/>
              <a:defRPr sz="3000">
                <a:solidFill>
                  <a:srgbClr val="FFFFFF"/>
                </a:solidFill>
              </a:defRPr>
            </a:lvl1pPr>
            <a:lvl2pPr lvl="1" algn="l" rtl="0">
              <a:lnSpc>
                <a:spcPct val="100000"/>
              </a:lnSpc>
              <a:spcBef>
                <a:spcPts val="0"/>
              </a:spcBef>
              <a:spcAft>
                <a:spcPts val="0"/>
              </a:spcAft>
              <a:buClr>
                <a:srgbClr val="FFFFFF"/>
              </a:buClr>
              <a:buSzPts val="3600"/>
              <a:buNone/>
              <a:defRPr sz="3600">
                <a:solidFill>
                  <a:srgbClr val="FFFFFF"/>
                </a:solidFill>
              </a:defRPr>
            </a:lvl2pPr>
            <a:lvl3pPr lvl="2" algn="l" rtl="0">
              <a:lnSpc>
                <a:spcPct val="100000"/>
              </a:lnSpc>
              <a:spcBef>
                <a:spcPts val="0"/>
              </a:spcBef>
              <a:spcAft>
                <a:spcPts val="0"/>
              </a:spcAft>
              <a:buClr>
                <a:srgbClr val="FFFFFF"/>
              </a:buClr>
              <a:buSzPts val="3600"/>
              <a:buNone/>
              <a:defRPr sz="3600">
                <a:solidFill>
                  <a:srgbClr val="FFFFFF"/>
                </a:solidFill>
              </a:defRPr>
            </a:lvl3pPr>
            <a:lvl4pPr lvl="3" algn="l" rtl="0">
              <a:lnSpc>
                <a:spcPct val="100000"/>
              </a:lnSpc>
              <a:spcBef>
                <a:spcPts val="0"/>
              </a:spcBef>
              <a:spcAft>
                <a:spcPts val="0"/>
              </a:spcAft>
              <a:buClr>
                <a:srgbClr val="FFFFFF"/>
              </a:buClr>
              <a:buSzPts val="3600"/>
              <a:buNone/>
              <a:defRPr sz="3600">
                <a:solidFill>
                  <a:srgbClr val="FFFFFF"/>
                </a:solidFill>
              </a:defRPr>
            </a:lvl4pPr>
            <a:lvl5pPr lvl="4" algn="l" rtl="0">
              <a:lnSpc>
                <a:spcPct val="100000"/>
              </a:lnSpc>
              <a:spcBef>
                <a:spcPts val="0"/>
              </a:spcBef>
              <a:spcAft>
                <a:spcPts val="0"/>
              </a:spcAft>
              <a:buClr>
                <a:srgbClr val="FFFFFF"/>
              </a:buClr>
              <a:buSzPts val="3600"/>
              <a:buNone/>
              <a:defRPr sz="3600">
                <a:solidFill>
                  <a:srgbClr val="FFFFFF"/>
                </a:solidFill>
              </a:defRPr>
            </a:lvl5pPr>
            <a:lvl6pPr lvl="5" algn="l" rtl="0">
              <a:lnSpc>
                <a:spcPct val="100000"/>
              </a:lnSpc>
              <a:spcBef>
                <a:spcPts val="0"/>
              </a:spcBef>
              <a:spcAft>
                <a:spcPts val="0"/>
              </a:spcAft>
              <a:buClr>
                <a:srgbClr val="FFFFFF"/>
              </a:buClr>
              <a:buSzPts val="3600"/>
              <a:buNone/>
              <a:defRPr sz="3600">
                <a:solidFill>
                  <a:srgbClr val="FFFFFF"/>
                </a:solidFill>
              </a:defRPr>
            </a:lvl6pPr>
            <a:lvl7pPr lvl="6" algn="l" rtl="0">
              <a:lnSpc>
                <a:spcPct val="100000"/>
              </a:lnSpc>
              <a:spcBef>
                <a:spcPts val="0"/>
              </a:spcBef>
              <a:spcAft>
                <a:spcPts val="0"/>
              </a:spcAft>
              <a:buClr>
                <a:srgbClr val="FFFFFF"/>
              </a:buClr>
              <a:buSzPts val="3600"/>
              <a:buNone/>
              <a:defRPr sz="3600">
                <a:solidFill>
                  <a:srgbClr val="FFFFFF"/>
                </a:solidFill>
              </a:defRPr>
            </a:lvl7pPr>
            <a:lvl8pPr lvl="7" algn="l" rtl="0">
              <a:lnSpc>
                <a:spcPct val="100000"/>
              </a:lnSpc>
              <a:spcBef>
                <a:spcPts val="0"/>
              </a:spcBef>
              <a:spcAft>
                <a:spcPts val="0"/>
              </a:spcAft>
              <a:buClr>
                <a:srgbClr val="FFFFFF"/>
              </a:buClr>
              <a:buSzPts val="3600"/>
              <a:buNone/>
              <a:defRPr sz="3600">
                <a:solidFill>
                  <a:srgbClr val="FFFFFF"/>
                </a:solidFill>
              </a:defRPr>
            </a:lvl8pPr>
            <a:lvl9pPr lvl="8" algn="l" rtl="0">
              <a:lnSpc>
                <a:spcPct val="100000"/>
              </a:lnSpc>
              <a:spcBef>
                <a:spcPts val="0"/>
              </a:spcBef>
              <a:spcAft>
                <a:spcPts val="0"/>
              </a:spcAft>
              <a:buClr>
                <a:srgbClr val="FFFFFF"/>
              </a:buClr>
              <a:buSzPts val="3600"/>
              <a:buNone/>
              <a:defRPr sz="3600">
                <a:solidFill>
                  <a:srgbClr val="FFFFFF"/>
                </a:solidFill>
              </a:defRPr>
            </a:lvl9pPr>
          </a:lstStyle>
          <a:p>
            <a:endParaRPr/>
          </a:p>
        </p:txBody>
      </p:sp>
      <p:sp>
        <p:nvSpPr>
          <p:cNvPr id="166" name="Google Shape;166;p39"/>
          <p:cNvSpPr txBox="1">
            <a:spLocks noGrp="1"/>
          </p:cNvSpPr>
          <p:nvPr>
            <p:ph type="subTitle" idx="1"/>
          </p:nvPr>
        </p:nvSpPr>
        <p:spPr>
          <a:xfrm>
            <a:off x="813600" y="2834125"/>
            <a:ext cx="2922300" cy="931500"/>
          </a:xfrm>
          <a:prstGeom prst="rect">
            <a:avLst/>
          </a:prstGeom>
          <a:noFill/>
          <a:ln>
            <a:noFill/>
          </a:ln>
        </p:spPr>
        <p:txBody>
          <a:bodyPr spcFirstLastPara="1" wrap="square" lIns="93500" tIns="93500" rIns="93500" bIns="93500" anchor="t" anchorCtr="0">
            <a:noAutofit/>
          </a:bodyPr>
          <a:lstStyle>
            <a:lvl1pPr lvl="0" algn="l" rtl="0">
              <a:lnSpc>
                <a:spcPct val="100000"/>
              </a:lnSpc>
              <a:spcBef>
                <a:spcPts val="0"/>
              </a:spcBef>
              <a:spcAft>
                <a:spcPts val="0"/>
              </a:spcAft>
              <a:buClr>
                <a:srgbClr val="FFFFFF"/>
              </a:buClr>
              <a:buSzPts val="1800"/>
              <a:buNone/>
              <a:defRPr sz="1800">
                <a:solidFill>
                  <a:srgbClr val="FFFFFF"/>
                </a:solidFill>
              </a:defRPr>
            </a:lvl1pPr>
            <a:lvl2pPr lvl="1" algn="l" rtl="0">
              <a:lnSpc>
                <a:spcPct val="100000"/>
              </a:lnSpc>
              <a:spcBef>
                <a:spcPts val="0"/>
              </a:spcBef>
              <a:spcAft>
                <a:spcPts val="0"/>
              </a:spcAft>
              <a:buClr>
                <a:srgbClr val="FFFFFF"/>
              </a:buClr>
              <a:buSzPts val="1800"/>
              <a:buNone/>
              <a:defRPr sz="1800">
                <a:solidFill>
                  <a:srgbClr val="FFFFFF"/>
                </a:solidFill>
              </a:defRPr>
            </a:lvl2pPr>
            <a:lvl3pPr lvl="2" algn="l" rtl="0">
              <a:lnSpc>
                <a:spcPct val="100000"/>
              </a:lnSpc>
              <a:spcBef>
                <a:spcPts val="0"/>
              </a:spcBef>
              <a:spcAft>
                <a:spcPts val="0"/>
              </a:spcAft>
              <a:buClr>
                <a:srgbClr val="FFFFFF"/>
              </a:buClr>
              <a:buSzPts val="1800"/>
              <a:buNone/>
              <a:defRPr sz="1800">
                <a:solidFill>
                  <a:srgbClr val="FFFFFF"/>
                </a:solidFill>
              </a:defRPr>
            </a:lvl3pPr>
            <a:lvl4pPr lvl="3" algn="l" rtl="0">
              <a:lnSpc>
                <a:spcPct val="100000"/>
              </a:lnSpc>
              <a:spcBef>
                <a:spcPts val="0"/>
              </a:spcBef>
              <a:spcAft>
                <a:spcPts val="0"/>
              </a:spcAft>
              <a:buClr>
                <a:srgbClr val="FFFFFF"/>
              </a:buClr>
              <a:buSzPts val="1800"/>
              <a:buNone/>
              <a:defRPr sz="1800">
                <a:solidFill>
                  <a:srgbClr val="FFFFFF"/>
                </a:solidFill>
              </a:defRPr>
            </a:lvl4pPr>
            <a:lvl5pPr lvl="4" algn="l" rtl="0">
              <a:lnSpc>
                <a:spcPct val="100000"/>
              </a:lnSpc>
              <a:spcBef>
                <a:spcPts val="0"/>
              </a:spcBef>
              <a:spcAft>
                <a:spcPts val="0"/>
              </a:spcAft>
              <a:buClr>
                <a:srgbClr val="FFFFFF"/>
              </a:buClr>
              <a:buSzPts val="1800"/>
              <a:buNone/>
              <a:defRPr sz="1800">
                <a:solidFill>
                  <a:srgbClr val="FFFFFF"/>
                </a:solidFill>
              </a:defRPr>
            </a:lvl5pPr>
            <a:lvl6pPr lvl="5" algn="l" rtl="0">
              <a:lnSpc>
                <a:spcPct val="100000"/>
              </a:lnSpc>
              <a:spcBef>
                <a:spcPts val="0"/>
              </a:spcBef>
              <a:spcAft>
                <a:spcPts val="0"/>
              </a:spcAft>
              <a:buClr>
                <a:srgbClr val="FFFFFF"/>
              </a:buClr>
              <a:buSzPts val="1800"/>
              <a:buNone/>
              <a:defRPr sz="1800">
                <a:solidFill>
                  <a:srgbClr val="FFFFFF"/>
                </a:solidFill>
              </a:defRPr>
            </a:lvl6pPr>
            <a:lvl7pPr lvl="6" algn="l" rtl="0">
              <a:lnSpc>
                <a:spcPct val="100000"/>
              </a:lnSpc>
              <a:spcBef>
                <a:spcPts val="0"/>
              </a:spcBef>
              <a:spcAft>
                <a:spcPts val="0"/>
              </a:spcAft>
              <a:buClr>
                <a:srgbClr val="FFFFFF"/>
              </a:buClr>
              <a:buSzPts val="1800"/>
              <a:buNone/>
              <a:defRPr sz="1800">
                <a:solidFill>
                  <a:srgbClr val="FFFFFF"/>
                </a:solidFill>
              </a:defRPr>
            </a:lvl7pPr>
            <a:lvl8pPr lvl="7" algn="l" rtl="0">
              <a:lnSpc>
                <a:spcPct val="100000"/>
              </a:lnSpc>
              <a:spcBef>
                <a:spcPts val="0"/>
              </a:spcBef>
              <a:spcAft>
                <a:spcPts val="0"/>
              </a:spcAft>
              <a:buClr>
                <a:srgbClr val="FFFFFF"/>
              </a:buClr>
              <a:buSzPts val="1800"/>
              <a:buNone/>
              <a:defRPr sz="1800">
                <a:solidFill>
                  <a:srgbClr val="FFFFFF"/>
                </a:solidFill>
              </a:defRPr>
            </a:lvl8pPr>
            <a:lvl9pPr lvl="8" algn="l" rtl="0">
              <a:lnSpc>
                <a:spcPct val="100000"/>
              </a:lnSpc>
              <a:spcBef>
                <a:spcPts val="0"/>
              </a:spcBef>
              <a:spcAft>
                <a:spcPts val="0"/>
              </a:spcAft>
              <a:buClr>
                <a:srgbClr val="FFFFFF"/>
              </a:buClr>
              <a:buSzPts val="1800"/>
              <a:buNone/>
              <a:defRPr sz="1800">
                <a:solidFill>
                  <a:srgbClr val="FFFFFF"/>
                </a:solidFill>
              </a:defRPr>
            </a:lvl9pPr>
          </a:lstStyle>
          <a:p>
            <a:endParaRPr/>
          </a:p>
        </p:txBody>
      </p:sp>
      <p:cxnSp>
        <p:nvCxnSpPr>
          <p:cNvPr id="167" name="Google Shape;167;p39"/>
          <p:cNvCxnSpPr/>
          <p:nvPr/>
        </p:nvCxnSpPr>
        <p:spPr>
          <a:xfrm>
            <a:off x="852650" y="2630700"/>
            <a:ext cx="2844300" cy="0"/>
          </a:xfrm>
          <a:prstGeom prst="straightConnector1">
            <a:avLst/>
          </a:prstGeom>
          <a:noFill/>
          <a:ln w="9525" cap="flat" cmpd="sng">
            <a:solidFill>
              <a:srgbClr val="FFFFFF"/>
            </a:solidFill>
            <a:prstDash val="solid"/>
            <a:round/>
            <a:headEnd type="none" w="sm" len="sm"/>
            <a:tailEnd type="none" w="sm" len="sm"/>
          </a:ln>
        </p:spPr>
      </p:cxnSp>
      <p:pic>
        <p:nvPicPr>
          <p:cNvPr id="168" name="Google Shape;168;p39"/>
          <p:cNvPicPr preferRelativeResize="0"/>
          <p:nvPr/>
        </p:nvPicPr>
        <p:blipFill rotWithShape="1">
          <a:blip r:embed="rId3">
            <a:alphaModFix/>
          </a:blip>
          <a:srcRect/>
          <a:stretch/>
        </p:blipFill>
        <p:spPr>
          <a:xfrm>
            <a:off x="813650" y="4732975"/>
            <a:ext cx="2922300" cy="468800"/>
          </a:xfrm>
          <a:prstGeom prst="rect">
            <a:avLst/>
          </a:prstGeom>
          <a:noFill/>
          <a:ln>
            <a:noFill/>
          </a:ln>
        </p:spPr>
      </p:pic>
      <p:sp>
        <p:nvSpPr>
          <p:cNvPr id="169" name="Google Shape;169;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0"/>
        <p:cNvGrpSpPr/>
        <p:nvPr/>
      </p:nvGrpSpPr>
      <p:grpSpPr>
        <a:xfrm>
          <a:off x="0" y="0"/>
          <a:ext cx="0" cy="0"/>
          <a:chOff x="0" y="0"/>
          <a:chExt cx="0" cy="0"/>
        </a:xfrm>
      </p:grpSpPr>
      <p:sp>
        <p:nvSpPr>
          <p:cNvPr id="171" name="Google Shape;171;p40"/>
          <p:cNvSpPr txBox="1">
            <a:spLocks noGrp="1"/>
          </p:cNvSpPr>
          <p:nvPr>
            <p:ph type="title"/>
          </p:nvPr>
        </p:nvSpPr>
        <p:spPr>
          <a:xfrm>
            <a:off x="171700" y="98675"/>
            <a:ext cx="8520600" cy="520200"/>
          </a:xfrm>
          <a:prstGeom prst="rect">
            <a:avLst/>
          </a:prstGeom>
          <a:noFill/>
          <a:ln>
            <a:noFill/>
          </a:ln>
        </p:spPr>
        <p:txBody>
          <a:bodyPr spcFirstLastPara="1" wrap="square" lIns="93500" tIns="93500" rIns="93500" bIns="93500" anchor="t" anchorCtr="0">
            <a:noAutofit/>
          </a:bodyPr>
          <a:lstStyle>
            <a:lvl1pPr lvl="0" algn="l" rtl="0">
              <a:lnSpc>
                <a:spcPct val="100000"/>
              </a:lnSpc>
              <a:spcBef>
                <a:spcPts val="0"/>
              </a:spcBef>
              <a:spcAft>
                <a:spcPts val="0"/>
              </a:spcAft>
              <a:buSzPts val="2500"/>
              <a:buNone/>
              <a:defRPr/>
            </a:lvl1pPr>
            <a:lvl2pPr lvl="1" algn="l" rtl="0">
              <a:lnSpc>
                <a:spcPct val="100000"/>
              </a:lnSpc>
              <a:spcBef>
                <a:spcPts val="0"/>
              </a:spcBef>
              <a:spcAft>
                <a:spcPts val="0"/>
              </a:spcAft>
              <a:buSzPts val="2500"/>
              <a:buNone/>
              <a:defRPr/>
            </a:lvl2pPr>
            <a:lvl3pPr lvl="2" algn="l" rtl="0">
              <a:lnSpc>
                <a:spcPct val="100000"/>
              </a:lnSpc>
              <a:spcBef>
                <a:spcPts val="0"/>
              </a:spcBef>
              <a:spcAft>
                <a:spcPts val="0"/>
              </a:spcAft>
              <a:buSzPts val="2500"/>
              <a:buNone/>
              <a:defRPr/>
            </a:lvl3pPr>
            <a:lvl4pPr lvl="3" algn="l" rtl="0">
              <a:lnSpc>
                <a:spcPct val="100000"/>
              </a:lnSpc>
              <a:spcBef>
                <a:spcPts val="0"/>
              </a:spcBef>
              <a:spcAft>
                <a:spcPts val="0"/>
              </a:spcAft>
              <a:buSzPts val="2500"/>
              <a:buNone/>
              <a:defRPr/>
            </a:lvl4pPr>
            <a:lvl5pPr lvl="4" algn="l" rtl="0">
              <a:lnSpc>
                <a:spcPct val="100000"/>
              </a:lnSpc>
              <a:spcBef>
                <a:spcPts val="0"/>
              </a:spcBef>
              <a:spcAft>
                <a:spcPts val="0"/>
              </a:spcAft>
              <a:buSzPts val="2500"/>
              <a:buNone/>
              <a:defRPr/>
            </a:lvl5pPr>
            <a:lvl6pPr lvl="5" algn="l" rtl="0">
              <a:lnSpc>
                <a:spcPct val="100000"/>
              </a:lnSpc>
              <a:spcBef>
                <a:spcPts val="0"/>
              </a:spcBef>
              <a:spcAft>
                <a:spcPts val="0"/>
              </a:spcAft>
              <a:buSzPts val="2500"/>
              <a:buNone/>
              <a:defRPr/>
            </a:lvl6pPr>
            <a:lvl7pPr lvl="6" algn="l" rtl="0">
              <a:lnSpc>
                <a:spcPct val="100000"/>
              </a:lnSpc>
              <a:spcBef>
                <a:spcPts val="0"/>
              </a:spcBef>
              <a:spcAft>
                <a:spcPts val="0"/>
              </a:spcAft>
              <a:buSzPts val="2500"/>
              <a:buNone/>
              <a:defRPr/>
            </a:lvl7pPr>
            <a:lvl8pPr lvl="7" algn="l" rtl="0">
              <a:lnSpc>
                <a:spcPct val="100000"/>
              </a:lnSpc>
              <a:spcBef>
                <a:spcPts val="0"/>
              </a:spcBef>
              <a:spcAft>
                <a:spcPts val="0"/>
              </a:spcAft>
              <a:buSzPts val="2500"/>
              <a:buNone/>
              <a:defRPr/>
            </a:lvl8pPr>
            <a:lvl9pPr lvl="8" algn="l" rtl="0">
              <a:lnSpc>
                <a:spcPct val="100000"/>
              </a:lnSpc>
              <a:spcBef>
                <a:spcPts val="0"/>
              </a:spcBef>
              <a:spcAft>
                <a:spcPts val="0"/>
              </a:spcAft>
              <a:buSzPts val="2500"/>
              <a:buNone/>
              <a:defRPr/>
            </a:lvl9pPr>
          </a:lstStyle>
          <a:p>
            <a:endParaRPr/>
          </a:p>
        </p:txBody>
      </p:sp>
      <p:sp>
        <p:nvSpPr>
          <p:cNvPr id="172" name="Google Shape;172;p40"/>
          <p:cNvSpPr txBox="1">
            <a:spLocks noGrp="1"/>
          </p:cNvSpPr>
          <p:nvPr>
            <p:ph type="body" idx="1"/>
          </p:nvPr>
        </p:nvSpPr>
        <p:spPr>
          <a:xfrm>
            <a:off x="311700" y="1152475"/>
            <a:ext cx="3999900" cy="3416400"/>
          </a:xfrm>
          <a:prstGeom prst="rect">
            <a:avLst/>
          </a:prstGeom>
          <a:noFill/>
          <a:ln>
            <a:noFill/>
          </a:ln>
        </p:spPr>
        <p:txBody>
          <a:bodyPr spcFirstLastPara="1" wrap="square" lIns="93500" tIns="93500" rIns="93500" bIns="93500" anchor="t" anchorCtr="0">
            <a:noAutofit/>
          </a:bodyPr>
          <a:lstStyle>
            <a:lvl1pPr marL="457200" lvl="0" indent="-317500" algn="l" rtl="0">
              <a:lnSpc>
                <a:spcPct val="100000"/>
              </a:lnSpc>
              <a:spcBef>
                <a:spcPts val="0"/>
              </a:spcBef>
              <a:spcAft>
                <a:spcPts val="0"/>
              </a:spcAft>
              <a:buSzPts val="1400"/>
              <a:buChar char="●"/>
              <a:defRPr sz="1400"/>
            </a:lvl1pPr>
            <a:lvl2pPr marL="914400" lvl="1" indent="-304800" algn="l" rtl="0">
              <a:lnSpc>
                <a:spcPct val="100000"/>
              </a:lnSpc>
              <a:spcBef>
                <a:spcPts val="0"/>
              </a:spcBef>
              <a:spcAft>
                <a:spcPts val="0"/>
              </a:spcAft>
              <a:buSzPts val="1200"/>
              <a:buChar char="○"/>
              <a:defRPr sz="1200"/>
            </a:lvl2pPr>
            <a:lvl3pPr marL="1371600" lvl="2" indent="-304800" algn="l" rtl="0">
              <a:lnSpc>
                <a:spcPct val="100000"/>
              </a:lnSpc>
              <a:spcBef>
                <a:spcPts val="0"/>
              </a:spcBef>
              <a:spcAft>
                <a:spcPts val="0"/>
              </a:spcAft>
              <a:buSzPts val="1200"/>
              <a:buChar char="■"/>
              <a:defRPr sz="1200"/>
            </a:lvl3pPr>
            <a:lvl4pPr marL="1828800" lvl="3" indent="-304800" algn="l" rtl="0">
              <a:lnSpc>
                <a:spcPct val="100000"/>
              </a:lnSpc>
              <a:spcBef>
                <a:spcPts val="0"/>
              </a:spcBef>
              <a:spcAft>
                <a:spcPts val="0"/>
              </a:spcAft>
              <a:buSzPts val="1200"/>
              <a:buChar char="●"/>
              <a:defRPr sz="1200"/>
            </a:lvl4pPr>
            <a:lvl5pPr marL="2286000" lvl="4" indent="-304800" algn="l" rtl="0">
              <a:lnSpc>
                <a:spcPct val="100000"/>
              </a:lnSpc>
              <a:spcBef>
                <a:spcPts val="0"/>
              </a:spcBef>
              <a:spcAft>
                <a:spcPts val="0"/>
              </a:spcAft>
              <a:buSzPts val="1200"/>
              <a:buChar char="○"/>
              <a:defRPr sz="1200"/>
            </a:lvl5pPr>
            <a:lvl6pPr marL="2743200" lvl="5" indent="-304800" algn="l" rtl="0">
              <a:lnSpc>
                <a:spcPct val="100000"/>
              </a:lnSpc>
              <a:spcBef>
                <a:spcPts val="0"/>
              </a:spcBef>
              <a:spcAft>
                <a:spcPts val="0"/>
              </a:spcAft>
              <a:buSzPts val="1200"/>
              <a:buChar char="■"/>
              <a:defRPr sz="1200"/>
            </a:lvl6pPr>
            <a:lvl7pPr marL="3200400" lvl="6" indent="-304800" algn="l" rtl="0">
              <a:lnSpc>
                <a:spcPct val="100000"/>
              </a:lnSpc>
              <a:spcBef>
                <a:spcPts val="0"/>
              </a:spcBef>
              <a:spcAft>
                <a:spcPts val="0"/>
              </a:spcAft>
              <a:buSzPts val="1200"/>
              <a:buChar char="●"/>
              <a:defRPr sz="1200"/>
            </a:lvl7pPr>
            <a:lvl8pPr marL="3657600" lvl="7" indent="-304800" algn="l" rtl="0">
              <a:lnSpc>
                <a:spcPct val="100000"/>
              </a:lnSpc>
              <a:spcBef>
                <a:spcPts val="0"/>
              </a:spcBef>
              <a:spcAft>
                <a:spcPts val="0"/>
              </a:spcAft>
              <a:buSzPts val="1200"/>
              <a:buChar char="○"/>
              <a:defRPr sz="1200"/>
            </a:lvl8pPr>
            <a:lvl9pPr marL="4114800" lvl="8" indent="-304800" algn="l" rtl="0">
              <a:lnSpc>
                <a:spcPct val="100000"/>
              </a:lnSpc>
              <a:spcBef>
                <a:spcPts val="0"/>
              </a:spcBef>
              <a:spcAft>
                <a:spcPts val="0"/>
              </a:spcAft>
              <a:buSzPts val="1200"/>
              <a:buChar char="■"/>
              <a:defRPr sz="1200"/>
            </a:lvl9pPr>
          </a:lstStyle>
          <a:p>
            <a:endParaRPr/>
          </a:p>
        </p:txBody>
      </p:sp>
      <p:sp>
        <p:nvSpPr>
          <p:cNvPr id="173" name="Google Shape;173;p40"/>
          <p:cNvSpPr txBox="1">
            <a:spLocks noGrp="1"/>
          </p:cNvSpPr>
          <p:nvPr>
            <p:ph type="body" idx="2"/>
          </p:nvPr>
        </p:nvSpPr>
        <p:spPr>
          <a:xfrm>
            <a:off x="4832400" y="1152475"/>
            <a:ext cx="3999900" cy="3416400"/>
          </a:xfrm>
          <a:prstGeom prst="rect">
            <a:avLst/>
          </a:prstGeom>
          <a:noFill/>
          <a:ln>
            <a:noFill/>
          </a:ln>
        </p:spPr>
        <p:txBody>
          <a:bodyPr spcFirstLastPara="1" wrap="square" lIns="93500" tIns="93500" rIns="93500" bIns="93500" anchor="t" anchorCtr="0">
            <a:noAutofit/>
          </a:bodyPr>
          <a:lstStyle>
            <a:lvl1pPr marL="457200" lvl="0" indent="-317500" algn="l" rtl="0">
              <a:lnSpc>
                <a:spcPct val="100000"/>
              </a:lnSpc>
              <a:spcBef>
                <a:spcPts val="0"/>
              </a:spcBef>
              <a:spcAft>
                <a:spcPts val="0"/>
              </a:spcAft>
              <a:buSzPts val="1400"/>
              <a:buChar char="●"/>
              <a:defRPr sz="1400"/>
            </a:lvl1pPr>
            <a:lvl2pPr marL="914400" lvl="1" indent="-304800" algn="l" rtl="0">
              <a:lnSpc>
                <a:spcPct val="100000"/>
              </a:lnSpc>
              <a:spcBef>
                <a:spcPts val="0"/>
              </a:spcBef>
              <a:spcAft>
                <a:spcPts val="0"/>
              </a:spcAft>
              <a:buSzPts val="1200"/>
              <a:buChar char="○"/>
              <a:defRPr sz="1200"/>
            </a:lvl2pPr>
            <a:lvl3pPr marL="1371600" lvl="2" indent="-304800" algn="l" rtl="0">
              <a:lnSpc>
                <a:spcPct val="100000"/>
              </a:lnSpc>
              <a:spcBef>
                <a:spcPts val="0"/>
              </a:spcBef>
              <a:spcAft>
                <a:spcPts val="0"/>
              </a:spcAft>
              <a:buSzPts val="1200"/>
              <a:buChar char="■"/>
              <a:defRPr sz="1200"/>
            </a:lvl3pPr>
            <a:lvl4pPr marL="1828800" lvl="3" indent="-304800" algn="l" rtl="0">
              <a:lnSpc>
                <a:spcPct val="100000"/>
              </a:lnSpc>
              <a:spcBef>
                <a:spcPts val="0"/>
              </a:spcBef>
              <a:spcAft>
                <a:spcPts val="0"/>
              </a:spcAft>
              <a:buSzPts val="1200"/>
              <a:buChar char="●"/>
              <a:defRPr sz="1200"/>
            </a:lvl4pPr>
            <a:lvl5pPr marL="2286000" lvl="4" indent="-304800" algn="l" rtl="0">
              <a:lnSpc>
                <a:spcPct val="100000"/>
              </a:lnSpc>
              <a:spcBef>
                <a:spcPts val="0"/>
              </a:spcBef>
              <a:spcAft>
                <a:spcPts val="0"/>
              </a:spcAft>
              <a:buSzPts val="1200"/>
              <a:buChar char="○"/>
              <a:defRPr sz="1200"/>
            </a:lvl5pPr>
            <a:lvl6pPr marL="2743200" lvl="5" indent="-304800" algn="l" rtl="0">
              <a:lnSpc>
                <a:spcPct val="100000"/>
              </a:lnSpc>
              <a:spcBef>
                <a:spcPts val="0"/>
              </a:spcBef>
              <a:spcAft>
                <a:spcPts val="0"/>
              </a:spcAft>
              <a:buSzPts val="1200"/>
              <a:buChar char="■"/>
              <a:defRPr sz="1200"/>
            </a:lvl6pPr>
            <a:lvl7pPr marL="3200400" lvl="6" indent="-304800" algn="l" rtl="0">
              <a:lnSpc>
                <a:spcPct val="100000"/>
              </a:lnSpc>
              <a:spcBef>
                <a:spcPts val="0"/>
              </a:spcBef>
              <a:spcAft>
                <a:spcPts val="0"/>
              </a:spcAft>
              <a:buSzPts val="1200"/>
              <a:buChar char="●"/>
              <a:defRPr sz="1200"/>
            </a:lvl7pPr>
            <a:lvl8pPr marL="3657600" lvl="7" indent="-304800" algn="l" rtl="0">
              <a:lnSpc>
                <a:spcPct val="100000"/>
              </a:lnSpc>
              <a:spcBef>
                <a:spcPts val="0"/>
              </a:spcBef>
              <a:spcAft>
                <a:spcPts val="0"/>
              </a:spcAft>
              <a:buSzPts val="1200"/>
              <a:buChar char="○"/>
              <a:defRPr sz="1200"/>
            </a:lvl8pPr>
            <a:lvl9pPr marL="4114800" lvl="8" indent="-304800" algn="l" rtl="0">
              <a:lnSpc>
                <a:spcPct val="100000"/>
              </a:lnSpc>
              <a:spcBef>
                <a:spcPts val="0"/>
              </a:spcBef>
              <a:spcAft>
                <a:spcPts val="0"/>
              </a:spcAft>
              <a:buSzPts val="1200"/>
              <a:buChar char="■"/>
              <a:defRPr sz="1200"/>
            </a:lvl9pPr>
          </a:lstStyle>
          <a:p>
            <a:endParaRPr/>
          </a:p>
        </p:txBody>
      </p:sp>
      <p:sp>
        <p:nvSpPr>
          <p:cNvPr id="174" name="Google Shape;174;p40"/>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175" name="Google Shape;175;p40"/>
          <p:cNvCxnSpPr/>
          <p:nvPr/>
        </p:nvCxnSpPr>
        <p:spPr>
          <a:xfrm>
            <a:off x="184225" y="619000"/>
            <a:ext cx="8275200" cy="0"/>
          </a:xfrm>
          <a:prstGeom prst="straightConnector1">
            <a:avLst/>
          </a:prstGeom>
          <a:noFill/>
          <a:ln w="19050" cap="flat" cmpd="sng">
            <a:solidFill>
              <a:srgbClr val="59595C"/>
            </a:solidFill>
            <a:prstDash val="solid"/>
            <a:round/>
            <a:headEnd type="none" w="sm" len="sm"/>
            <a:tailEnd type="none" w="sm" len="sm"/>
          </a:ln>
        </p:spPr>
      </p:cxnSp>
      <p:sp>
        <p:nvSpPr>
          <p:cNvPr id="176" name="Google Shape;176;p40"/>
          <p:cNvSpPr/>
          <p:nvPr/>
        </p:nvSpPr>
        <p:spPr>
          <a:xfrm>
            <a:off x="-7375" y="4517150"/>
            <a:ext cx="9151500" cy="626400"/>
          </a:xfrm>
          <a:prstGeom prst="rect">
            <a:avLst/>
          </a:prstGeom>
          <a:solidFill>
            <a:srgbClr val="F3F2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40"/>
          <p:cNvSpPr txBox="1">
            <a:spLocks noGrp="1"/>
          </p:cNvSpPr>
          <p:nvPr>
            <p:ph type="sldNum" idx="3"/>
          </p:nvPr>
        </p:nvSpPr>
        <p:spPr>
          <a:xfrm>
            <a:off x="8457733" y="4633542"/>
            <a:ext cx="548700" cy="393600"/>
          </a:xfrm>
          <a:prstGeom prst="rect">
            <a:avLst/>
          </a:prstGeom>
          <a:noFill/>
          <a:ln>
            <a:noFill/>
          </a:ln>
        </p:spPr>
        <p:txBody>
          <a:bodyPr spcFirstLastPara="1" wrap="square" lIns="93500" tIns="93500" rIns="93500" bIns="935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78" name="Google Shape;178;p40"/>
          <p:cNvPicPr preferRelativeResize="0"/>
          <p:nvPr/>
        </p:nvPicPr>
        <p:blipFill rotWithShape="1">
          <a:blip r:embed="rId2">
            <a:alphaModFix/>
          </a:blip>
          <a:srcRect/>
          <a:stretch/>
        </p:blipFill>
        <p:spPr>
          <a:xfrm>
            <a:off x="154750" y="4633550"/>
            <a:ext cx="1397960" cy="3936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9"/>
        <p:cNvGrpSpPr/>
        <p:nvPr/>
      </p:nvGrpSpPr>
      <p:grpSpPr>
        <a:xfrm>
          <a:off x="0" y="0"/>
          <a:ext cx="0" cy="0"/>
          <a:chOff x="0" y="0"/>
          <a:chExt cx="0" cy="0"/>
        </a:xfrm>
      </p:grpSpPr>
      <p:sp>
        <p:nvSpPr>
          <p:cNvPr id="180" name="Google Shape;180;p41"/>
          <p:cNvSpPr txBox="1">
            <a:spLocks noGrp="1"/>
          </p:cNvSpPr>
          <p:nvPr>
            <p:ph type="title"/>
          </p:nvPr>
        </p:nvSpPr>
        <p:spPr>
          <a:xfrm>
            <a:off x="171700" y="98675"/>
            <a:ext cx="8520600" cy="520200"/>
          </a:xfrm>
          <a:prstGeom prst="rect">
            <a:avLst/>
          </a:prstGeom>
          <a:noFill/>
          <a:ln>
            <a:noFill/>
          </a:ln>
        </p:spPr>
        <p:txBody>
          <a:bodyPr spcFirstLastPara="1" wrap="square" lIns="93500" tIns="93500" rIns="93500" bIns="93500" anchor="t" anchorCtr="0">
            <a:noAutofit/>
          </a:bodyPr>
          <a:lstStyle>
            <a:lvl1pPr lvl="0" algn="l" rtl="0">
              <a:lnSpc>
                <a:spcPct val="100000"/>
              </a:lnSpc>
              <a:spcBef>
                <a:spcPts val="0"/>
              </a:spcBef>
              <a:spcAft>
                <a:spcPts val="0"/>
              </a:spcAft>
              <a:buSzPts val="2500"/>
              <a:buNone/>
              <a:defRPr/>
            </a:lvl1pPr>
            <a:lvl2pPr lvl="1" algn="l" rtl="0">
              <a:lnSpc>
                <a:spcPct val="100000"/>
              </a:lnSpc>
              <a:spcBef>
                <a:spcPts val="0"/>
              </a:spcBef>
              <a:spcAft>
                <a:spcPts val="0"/>
              </a:spcAft>
              <a:buSzPts val="2500"/>
              <a:buNone/>
              <a:defRPr/>
            </a:lvl2pPr>
            <a:lvl3pPr lvl="2" algn="l" rtl="0">
              <a:lnSpc>
                <a:spcPct val="100000"/>
              </a:lnSpc>
              <a:spcBef>
                <a:spcPts val="0"/>
              </a:spcBef>
              <a:spcAft>
                <a:spcPts val="0"/>
              </a:spcAft>
              <a:buSzPts val="2500"/>
              <a:buNone/>
              <a:defRPr/>
            </a:lvl3pPr>
            <a:lvl4pPr lvl="3" algn="l" rtl="0">
              <a:lnSpc>
                <a:spcPct val="100000"/>
              </a:lnSpc>
              <a:spcBef>
                <a:spcPts val="0"/>
              </a:spcBef>
              <a:spcAft>
                <a:spcPts val="0"/>
              </a:spcAft>
              <a:buSzPts val="2500"/>
              <a:buNone/>
              <a:defRPr/>
            </a:lvl4pPr>
            <a:lvl5pPr lvl="4" algn="l" rtl="0">
              <a:lnSpc>
                <a:spcPct val="100000"/>
              </a:lnSpc>
              <a:spcBef>
                <a:spcPts val="0"/>
              </a:spcBef>
              <a:spcAft>
                <a:spcPts val="0"/>
              </a:spcAft>
              <a:buSzPts val="2500"/>
              <a:buNone/>
              <a:defRPr/>
            </a:lvl5pPr>
            <a:lvl6pPr lvl="5" algn="l" rtl="0">
              <a:lnSpc>
                <a:spcPct val="100000"/>
              </a:lnSpc>
              <a:spcBef>
                <a:spcPts val="0"/>
              </a:spcBef>
              <a:spcAft>
                <a:spcPts val="0"/>
              </a:spcAft>
              <a:buSzPts val="2500"/>
              <a:buNone/>
              <a:defRPr/>
            </a:lvl6pPr>
            <a:lvl7pPr lvl="6" algn="l" rtl="0">
              <a:lnSpc>
                <a:spcPct val="100000"/>
              </a:lnSpc>
              <a:spcBef>
                <a:spcPts val="0"/>
              </a:spcBef>
              <a:spcAft>
                <a:spcPts val="0"/>
              </a:spcAft>
              <a:buSzPts val="2500"/>
              <a:buNone/>
              <a:defRPr/>
            </a:lvl7pPr>
            <a:lvl8pPr lvl="7" algn="l" rtl="0">
              <a:lnSpc>
                <a:spcPct val="100000"/>
              </a:lnSpc>
              <a:spcBef>
                <a:spcPts val="0"/>
              </a:spcBef>
              <a:spcAft>
                <a:spcPts val="0"/>
              </a:spcAft>
              <a:buSzPts val="2500"/>
              <a:buNone/>
              <a:defRPr/>
            </a:lvl8pPr>
            <a:lvl9pPr lvl="8" algn="l" rtl="0">
              <a:lnSpc>
                <a:spcPct val="100000"/>
              </a:lnSpc>
              <a:spcBef>
                <a:spcPts val="0"/>
              </a:spcBef>
              <a:spcAft>
                <a:spcPts val="0"/>
              </a:spcAft>
              <a:buSzPts val="2500"/>
              <a:buNone/>
              <a:defRPr/>
            </a:lvl9pPr>
          </a:lstStyle>
          <a:p>
            <a:endParaRPr/>
          </a:p>
        </p:txBody>
      </p:sp>
      <p:sp>
        <p:nvSpPr>
          <p:cNvPr id="181" name="Google Shape;181;p41"/>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182" name="Google Shape;182;p41"/>
          <p:cNvCxnSpPr/>
          <p:nvPr/>
        </p:nvCxnSpPr>
        <p:spPr>
          <a:xfrm>
            <a:off x="184225" y="619000"/>
            <a:ext cx="8275200" cy="0"/>
          </a:xfrm>
          <a:prstGeom prst="straightConnector1">
            <a:avLst/>
          </a:prstGeom>
          <a:noFill/>
          <a:ln w="19050" cap="flat" cmpd="sng">
            <a:solidFill>
              <a:srgbClr val="59595C"/>
            </a:solidFill>
            <a:prstDash val="solid"/>
            <a:round/>
            <a:headEnd type="none" w="sm" len="sm"/>
            <a:tailEnd type="none" w="sm" len="sm"/>
          </a:ln>
        </p:spPr>
      </p:cxnSp>
      <p:sp>
        <p:nvSpPr>
          <p:cNvPr id="183" name="Google Shape;183;p41"/>
          <p:cNvSpPr/>
          <p:nvPr/>
        </p:nvSpPr>
        <p:spPr>
          <a:xfrm>
            <a:off x="-7375" y="4517150"/>
            <a:ext cx="9151500" cy="626400"/>
          </a:xfrm>
          <a:prstGeom prst="rect">
            <a:avLst/>
          </a:prstGeom>
          <a:solidFill>
            <a:srgbClr val="F3F2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41"/>
          <p:cNvSpPr txBox="1">
            <a:spLocks noGrp="1"/>
          </p:cNvSpPr>
          <p:nvPr>
            <p:ph type="sldNum" idx="2"/>
          </p:nvPr>
        </p:nvSpPr>
        <p:spPr>
          <a:xfrm>
            <a:off x="8457733" y="4633542"/>
            <a:ext cx="548700" cy="393600"/>
          </a:xfrm>
          <a:prstGeom prst="rect">
            <a:avLst/>
          </a:prstGeom>
          <a:noFill/>
          <a:ln>
            <a:noFill/>
          </a:ln>
        </p:spPr>
        <p:txBody>
          <a:bodyPr spcFirstLastPara="1" wrap="square" lIns="93500" tIns="93500" rIns="93500" bIns="935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85" name="Google Shape;185;p41"/>
          <p:cNvPicPr preferRelativeResize="0"/>
          <p:nvPr/>
        </p:nvPicPr>
        <p:blipFill rotWithShape="1">
          <a:blip r:embed="rId2">
            <a:alphaModFix/>
          </a:blip>
          <a:srcRect/>
          <a:stretch/>
        </p:blipFill>
        <p:spPr>
          <a:xfrm>
            <a:off x="154750" y="4633550"/>
            <a:ext cx="1397960" cy="3936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6"/>
        <p:cNvGrpSpPr/>
        <p:nvPr/>
      </p:nvGrpSpPr>
      <p:grpSpPr>
        <a:xfrm>
          <a:off x="0" y="0"/>
          <a:ext cx="0" cy="0"/>
          <a:chOff x="0" y="0"/>
          <a:chExt cx="0" cy="0"/>
        </a:xfrm>
      </p:grpSpPr>
      <p:sp>
        <p:nvSpPr>
          <p:cNvPr id="187" name="Google Shape;187;p42"/>
          <p:cNvSpPr txBox="1">
            <a:spLocks noGrp="1"/>
          </p:cNvSpPr>
          <p:nvPr>
            <p:ph type="title"/>
          </p:nvPr>
        </p:nvSpPr>
        <p:spPr>
          <a:xfrm>
            <a:off x="184225" y="128225"/>
            <a:ext cx="3846600" cy="431700"/>
          </a:xfrm>
          <a:prstGeom prst="rect">
            <a:avLst/>
          </a:prstGeom>
          <a:noFill/>
          <a:ln>
            <a:noFill/>
          </a:ln>
        </p:spPr>
        <p:txBody>
          <a:bodyPr spcFirstLastPara="1" wrap="square" lIns="93500" tIns="93500" rIns="93500" bIns="93500" anchor="b" anchorCtr="0">
            <a:noAutofit/>
          </a:bodyPr>
          <a:lstStyle>
            <a:lvl1pPr lvl="0" algn="l" rtl="0">
              <a:lnSpc>
                <a:spcPct val="100000"/>
              </a:lnSpc>
              <a:spcBef>
                <a:spcPts val="0"/>
              </a:spcBef>
              <a:spcAft>
                <a:spcPts val="0"/>
              </a:spcAft>
              <a:buSzPts val="1800"/>
              <a:buNone/>
              <a:defRPr sz="1800"/>
            </a:lvl1pPr>
            <a:lvl2pPr lvl="1" algn="l" rtl="0">
              <a:lnSpc>
                <a:spcPct val="100000"/>
              </a:lnSpc>
              <a:spcBef>
                <a:spcPts val="0"/>
              </a:spcBef>
              <a:spcAft>
                <a:spcPts val="0"/>
              </a:spcAft>
              <a:buSzPts val="1800"/>
              <a:buNone/>
              <a:defRPr sz="1800"/>
            </a:lvl2pPr>
            <a:lvl3pPr lvl="2" algn="l" rtl="0">
              <a:lnSpc>
                <a:spcPct val="100000"/>
              </a:lnSpc>
              <a:spcBef>
                <a:spcPts val="0"/>
              </a:spcBef>
              <a:spcAft>
                <a:spcPts val="0"/>
              </a:spcAft>
              <a:buSzPts val="1800"/>
              <a:buNone/>
              <a:defRPr sz="1800"/>
            </a:lvl3pPr>
            <a:lvl4pPr lvl="3" algn="l" rtl="0">
              <a:lnSpc>
                <a:spcPct val="100000"/>
              </a:lnSpc>
              <a:spcBef>
                <a:spcPts val="0"/>
              </a:spcBef>
              <a:spcAft>
                <a:spcPts val="0"/>
              </a:spcAft>
              <a:buSzPts val="1800"/>
              <a:buNone/>
              <a:defRPr sz="1800"/>
            </a:lvl4pPr>
            <a:lvl5pPr lvl="4" algn="l" rtl="0">
              <a:lnSpc>
                <a:spcPct val="100000"/>
              </a:lnSpc>
              <a:spcBef>
                <a:spcPts val="0"/>
              </a:spcBef>
              <a:spcAft>
                <a:spcPts val="0"/>
              </a:spcAft>
              <a:buSzPts val="1800"/>
              <a:buNone/>
              <a:defRPr sz="1800"/>
            </a:lvl5pPr>
            <a:lvl6pPr lvl="5" algn="l" rtl="0">
              <a:lnSpc>
                <a:spcPct val="100000"/>
              </a:lnSpc>
              <a:spcBef>
                <a:spcPts val="0"/>
              </a:spcBef>
              <a:spcAft>
                <a:spcPts val="0"/>
              </a:spcAft>
              <a:buSzPts val="1800"/>
              <a:buNone/>
              <a:defRPr sz="1800"/>
            </a:lvl6pPr>
            <a:lvl7pPr lvl="6" algn="l" rtl="0">
              <a:lnSpc>
                <a:spcPct val="100000"/>
              </a:lnSpc>
              <a:spcBef>
                <a:spcPts val="0"/>
              </a:spcBef>
              <a:spcAft>
                <a:spcPts val="0"/>
              </a:spcAft>
              <a:buSzPts val="1800"/>
              <a:buNone/>
              <a:defRPr sz="1800"/>
            </a:lvl7pPr>
            <a:lvl8pPr lvl="7" algn="l" rtl="0">
              <a:lnSpc>
                <a:spcPct val="100000"/>
              </a:lnSpc>
              <a:spcBef>
                <a:spcPts val="0"/>
              </a:spcBef>
              <a:spcAft>
                <a:spcPts val="0"/>
              </a:spcAft>
              <a:buSzPts val="1800"/>
              <a:buNone/>
              <a:defRPr sz="1800"/>
            </a:lvl8pPr>
            <a:lvl9pPr lvl="8" algn="l" rtl="0">
              <a:lnSpc>
                <a:spcPct val="100000"/>
              </a:lnSpc>
              <a:spcBef>
                <a:spcPts val="0"/>
              </a:spcBef>
              <a:spcAft>
                <a:spcPts val="0"/>
              </a:spcAft>
              <a:buSzPts val="1800"/>
              <a:buNone/>
              <a:defRPr sz="1800"/>
            </a:lvl9pPr>
          </a:lstStyle>
          <a:p>
            <a:endParaRPr/>
          </a:p>
        </p:txBody>
      </p:sp>
      <p:sp>
        <p:nvSpPr>
          <p:cNvPr id="188" name="Google Shape;188;p42"/>
          <p:cNvSpPr txBox="1">
            <a:spLocks noGrp="1"/>
          </p:cNvSpPr>
          <p:nvPr>
            <p:ph type="body" idx="1"/>
          </p:nvPr>
        </p:nvSpPr>
        <p:spPr>
          <a:xfrm>
            <a:off x="184225" y="807450"/>
            <a:ext cx="3846600" cy="3179400"/>
          </a:xfrm>
          <a:prstGeom prst="rect">
            <a:avLst/>
          </a:prstGeom>
          <a:noFill/>
          <a:ln>
            <a:noFill/>
          </a:ln>
        </p:spPr>
        <p:txBody>
          <a:bodyPr spcFirstLastPara="1" wrap="square" lIns="93500" tIns="93500" rIns="93500" bIns="93500" anchor="t" anchorCtr="0">
            <a:noAutofit/>
          </a:bodyPr>
          <a:lstStyle>
            <a:lvl1pPr marL="457200" lvl="0" indent="-304800" algn="l" rtl="0">
              <a:lnSpc>
                <a:spcPct val="100000"/>
              </a:lnSpc>
              <a:spcBef>
                <a:spcPts val="0"/>
              </a:spcBef>
              <a:spcAft>
                <a:spcPts val="0"/>
              </a:spcAft>
              <a:buSzPts val="1200"/>
              <a:buChar char="●"/>
              <a:defRPr sz="1200"/>
            </a:lvl1pPr>
            <a:lvl2pPr marL="914400" lvl="1" indent="-304800" algn="l" rtl="0">
              <a:lnSpc>
                <a:spcPct val="100000"/>
              </a:lnSpc>
              <a:spcBef>
                <a:spcPts val="0"/>
              </a:spcBef>
              <a:spcAft>
                <a:spcPts val="0"/>
              </a:spcAft>
              <a:buSzPts val="1200"/>
              <a:buChar char="○"/>
              <a:defRPr sz="1200"/>
            </a:lvl2pPr>
            <a:lvl3pPr marL="1371600" lvl="2" indent="-304800" algn="l" rtl="0">
              <a:lnSpc>
                <a:spcPct val="100000"/>
              </a:lnSpc>
              <a:spcBef>
                <a:spcPts val="0"/>
              </a:spcBef>
              <a:spcAft>
                <a:spcPts val="0"/>
              </a:spcAft>
              <a:buSzPts val="1200"/>
              <a:buChar char="■"/>
              <a:defRPr sz="1200"/>
            </a:lvl3pPr>
            <a:lvl4pPr marL="1828800" lvl="3" indent="-304800" algn="l" rtl="0">
              <a:lnSpc>
                <a:spcPct val="100000"/>
              </a:lnSpc>
              <a:spcBef>
                <a:spcPts val="0"/>
              </a:spcBef>
              <a:spcAft>
                <a:spcPts val="0"/>
              </a:spcAft>
              <a:buSzPts val="1200"/>
              <a:buChar char="●"/>
              <a:defRPr sz="1200"/>
            </a:lvl4pPr>
            <a:lvl5pPr marL="2286000" lvl="4" indent="-304800" algn="l" rtl="0">
              <a:lnSpc>
                <a:spcPct val="100000"/>
              </a:lnSpc>
              <a:spcBef>
                <a:spcPts val="0"/>
              </a:spcBef>
              <a:spcAft>
                <a:spcPts val="0"/>
              </a:spcAft>
              <a:buSzPts val="1200"/>
              <a:buChar char="○"/>
              <a:defRPr sz="1200"/>
            </a:lvl5pPr>
            <a:lvl6pPr marL="2743200" lvl="5" indent="-304800" algn="l" rtl="0">
              <a:lnSpc>
                <a:spcPct val="100000"/>
              </a:lnSpc>
              <a:spcBef>
                <a:spcPts val="0"/>
              </a:spcBef>
              <a:spcAft>
                <a:spcPts val="0"/>
              </a:spcAft>
              <a:buSzPts val="1200"/>
              <a:buChar char="■"/>
              <a:defRPr sz="1200"/>
            </a:lvl6pPr>
            <a:lvl7pPr marL="3200400" lvl="6" indent="-304800" algn="l" rtl="0">
              <a:lnSpc>
                <a:spcPct val="100000"/>
              </a:lnSpc>
              <a:spcBef>
                <a:spcPts val="0"/>
              </a:spcBef>
              <a:spcAft>
                <a:spcPts val="0"/>
              </a:spcAft>
              <a:buSzPts val="1200"/>
              <a:buChar char="●"/>
              <a:defRPr sz="1200"/>
            </a:lvl7pPr>
            <a:lvl8pPr marL="3657600" lvl="7" indent="-304800" algn="l" rtl="0">
              <a:lnSpc>
                <a:spcPct val="100000"/>
              </a:lnSpc>
              <a:spcBef>
                <a:spcPts val="0"/>
              </a:spcBef>
              <a:spcAft>
                <a:spcPts val="0"/>
              </a:spcAft>
              <a:buSzPts val="1200"/>
              <a:buChar char="○"/>
              <a:defRPr sz="1200"/>
            </a:lvl8pPr>
            <a:lvl9pPr marL="4114800" lvl="8" indent="-304800" algn="l" rtl="0">
              <a:lnSpc>
                <a:spcPct val="100000"/>
              </a:lnSpc>
              <a:spcBef>
                <a:spcPts val="0"/>
              </a:spcBef>
              <a:spcAft>
                <a:spcPts val="0"/>
              </a:spcAft>
              <a:buSzPts val="1200"/>
              <a:buChar char="■"/>
              <a:defRPr sz="1200"/>
            </a:lvl9pPr>
          </a:lstStyle>
          <a:p>
            <a:endParaRPr/>
          </a:p>
        </p:txBody>
      </p:sp>
      <p:sp>
        <p:nvSpPr>
          <p:cNvPr id="189" name="Google Shape;189;p42"/>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190" name="Google Shape;190;p42"/>
          <p:cNvCxnSpPr/>
          <p:nvPr/>
        </p:nvCxnSpPr>
        <p:spPr>
          <a:xfrm>
            <a:off x="184225" y="542800"/>
            <a:ext cx="3846600" cy="0"/>
          </a:xfrm>
          <a:prstGeom prst="straightConnector1">
            <a:avLst/>
          </a:prstGeom>
          <a:noFill/>
          <a:ln w="9525" cap="flat" cmpd="sng">
            <a:solidFill>
              <a:srgbClr val="59595C"/>
            </a:solidFill>
            <a:prstDash val="solid"/>
            <a:round/>
            <a:headEnd type="none" w="sm" len="sm"/>
            <a:tailEnd type="none" w="sm" len="sm"/>
          </a:ln>
        </p:spPr>
      </p:cxnSp>
      <p:sp>
        <p:nvSpPr>
          <p:cNvPr id="191" name="Google Shape;191;p42"/>
          <p:cNvSpPr/>
          <p:nvPr/>
        </p:nvSpPr>
        <p:spPr>
          <a:xfrm>
            <a:off x="-7375" y="4517150"/>
            <a:ext cx="9151500" cy="626400"/>
          </a:xfrm>
          <a:prstGeom prst="rect">
            <a:avLst/>
          </a:prstGeom>
          <a:solidFill>
            <a:srgbClr val="F3F2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42"/>
          <p:cNvSpPr txBox="1">
            <a:spLocks noGrp="1"/>
          </p:cNvSpPr>
          <p:nvPr>
            <p:ph type="sldNum" idx="2"/>
          </p:nvPr>
        </p:nvSpPr>
        <p:spPr>
          <a:xfrm>
            <a:off x="8457733" y="4633542"/>
            <a:ext cx="548700" cy="393600"/>
          </a:xfrm>
          <a:prstGeom prst="rect">
            <a:avLst/>
          </a:prstGeom>
          <a:noFill/>
          <a:ln>
            <a:noFill/>
          </a:ln>
        </p:spPr>
        <p:txBody>
          <a:bodyPr spcFirstLastPara="1" wrap="square" lIns="93500" tIns="93500" rIns="93500" bIns="935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93" name="Google Shape;193;p42"/>
          <p:cNvPicPr preferRelativeResize="0"/>
          <p:nvPr/>
        </p:nvPicPr>
        <p:blipFill rotWithShape="1">
          <a:blip r:embed="rId2">
            <a:alphaModFix/>
          </a:blip>
          <a:srcRect/>
          <a:stretch/>
        </p:blipFill>
        <p:spPr>
          <a:xfrm>
            <a:off x="154750" y="4633550"/>
            <a:ext cx="1397960" cy="3936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4"/>
        <p:cNvGrpSpPr/>
        <p:nvPr/>
      </p:nvGrpSpPr>
      <p:grpSpPr>
        <a:xfrm>
          <a:off x="0" y="0"/>
          <a:ext cx="0" cy="0"/>
          <a:chOff x="0" y="0"/>
          <a:chExt cx="0" cy="0"/>
        </a:xfrm>
      </p:grpSpPr>
      <p:sp>
        <p:nvSpPr>
          <p:cNvPr id="195" name="Google Shape;195;p43"/>
          <p:cNvSpPr txBox="1">
            <a:spLocks noGrp="1"/>
          </p:cNvSpPr>
          <p:nvPr>
            <p:ph type="title"/>
          </p:nvPr>
        </p:nvSpPr>
        <p:spPr>
          <a:xfrm>
            <a:off x="490250" y="450150"/>
            <a:ext cx="6367800" cy="4090800"/>
          </a:xfrm>
          <a:prstGeom prst="rect">
            <a:avLst/>
          </a:prstGeom>
          <a:noFill/>
          <a:ln>
            <a:noFill/>
          </a:ln>
        </p:spPr>
        <p:txBody>
          <a:bodyPr spcFirstLastPara="1" wrap="square" lIns="93500" tIns="93500" rIns="93500" bIns="93500" anchor="ctr" anchorCtr="0">
            <a:noAutofit/>
          </a:bodyPr>
          <a:lstStyle>
            <a:lvl1pPr lvl="0" algn="l" rtl="0">
              <a:lnSpc>
                <a:spcPct val="100000"/>
              </a:lnSpc>
              <a:spcBef>
                <a:spcPts val="0"/>
              </a:spcBef>
              <a:spcAft>
                <a:spcPts val="0"/>
              </a:spcAft>
              <a:buSzPts val="4900"/>
              <a:buNone/>
              <a:defRPr sz="4900"/>
            </a:lvl1pPr>
            <a:lvl2pPr lvl="1" algn="l" rtl="0">
              <a:lnSpc>
                <a:spcPct val="100000"/>
              </a:lnSpc>
              <a:spcBef>
                <a:spcPts val="0"/>
              </a:spcBef>
              <a:spcAft>
                <a:spcPts val="0"/>
              </a:spcAft>
              <a:buSzPts val="4900"/>
              <a:buNone/>
              <a:defRPr sz="4900"/>
            </a:lvl2pPr>
            <a:lvl3pPr lvl="2" algn="l" rtl="0">
              <a:lnSpc>
                <a:spcPct val="100000"/>
              </a:lnSpc>
              <a:spcBef>
                <a:spcPts val="0"/>
              </a:spcBef>
              <a:spcAft>
                <a:spcPts val="0"/>
              </a:spcAft>
              <a:buSzPts val="4900"/>
              <a:buNone/>
              <a:defRPr sz="4900"/>
            </a:lvl3pPr>
            <a:lvl4pPr lvl="3" algn="l" rtl="0">
              <a:lnSpc>
                <a:spcPct val="100000"/>
              </a:lnSpc>
              <a:spcBef>
                <a:spcPts val="0"/>
              </a:spcBef>
              <a:spcAft>
                <a:spcPts val="0"/>
              </a:spcAft>
              <a:buSzPts val="4900"/>
              <a:buNone/>
              <a:defRPr sz="4900"/>
            </a:lvl4pPr>
            <a:lvl5pPr lvl="4" algn="l" rtl="0">
              <a:lnSpc>
                <a:spcPct val="100000"/>
              </a:lnSpc>
              <a:spcBef>
                <a:spcPts val="0"/>
              </a:spcBef>
              <a:spcAft>
                <a:spcPts val="0"/>
              </a:spcAft>
              <a:buSzPts val="4900"/>
              <a:buNone/>
              <a:defRPr sz="4900"/>
            </a:lvl5pPr>
            <a:lvl6pPr lvl="5" algn="l" rtl="0">
              <a:lnSpc>
                <a:spcPct val="100000"/>
              </a:lnSpc>
              <a:spcBef>
                <a:spcPts val="0"/>
              </a:spcBef>
              <a:spcAft>
                <a:spcPts val="0"/>
              </a:spcAft>
              <a:buSzPts val="4900"/>
              <a:buNone/>
              <a:defRPr sz="4900"/>
            </a:lvl6pPr>
            <a:lvl7pPr lvl="6" algn="l" rtl="0">
              <a:lnSpc>
                <a:spcPct val="100000"/>
              </a:lnSpc>
              <a:spcBef>
                <a:spcPts val="0"/>
              </a:spcBef>
              <a:spcAft>
                <a:spcPts val="0"/>
              </a:spcAft>
              <a:buSzPts val="4900"/>
              <a:buNone/>
              <a:defRPr sz="4900"/>
            </a:lvl7pPr>
            <a:lvl8pPr lvl="7" algn="l" rtl="0">
              <a:lnSpc>
                <a:spcPct val="100000"/>
              </a:lnSpc>
              <a:spcBef>
                <a:spcPts val="0"/>
              </a:spcBef>
              <a:spcAft>
                <a:spcPts val="0"/>
              </a:spcAft>
              <a:buSzPts val="4900"/>
              <a:buNone/>
              <a:defRPr sz="4900"/>
            </a:lvl8pPr>
            <a:lvl9pPr lvl="8" algn="l" rtl="0">
              <a:lnSpc>
                <a:spcPct val="100000"/>
              </a:lnSpc>
              <a:spcBef>
                <a:spcPts val="0"/>
              </a:spcBef>
              <a:spcAft>
                <a:spcPts val="0"/>
              </a:spcAft>
              <a:buSzPts val="4900"/>
              <a:buNone/>
              <a:defRPr sz="4900"/>
            </a:lvl9pPr>
          </a:lstStyle>
          <a:p>
            <a:endParaRPr/>
          </a:p>
        </p:txBody>
      </p:sp>
      <p:sp>
        <p:nvSpPr>
          <p:cNvPr id="196" name="Google Shape;196;p43"/>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97" name="Google Shape;197;p43"/>
          <p:cNvSpPr/>
          <p:nvPr/>
        </p:nvSpPr>
        <p:spPr>
          <a:xfrm>
            <a:off x="-7375" y="4517150"/>
            <a:ext cx="9151500" cy="626400"/>
          </a:xfrm>
          <a:prstGeom prst="rect">
            <a:avLst/>
          </a:prstGeom>
          <a:solidFill>
            <a:srgbClr val="F3F2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43"/>
          <p:cNvSpPr txBox="1">
            <a:spLocks noGrp="1"/>
          </p:cNvSpPr>
          <p:nvPr>
            <p:ph type="sldNum" idx="2"/>
          </p:nvPr>
        </p:nvSpPr>
        <p:spPr>
          <a:xfrm>
            <a:off x="8457733" y="4633542"/>
            <a:ext cx="548700" cy="393600"/>
          </a:xfrm>
          <a:prstGeom prst="rect">
            <a:avLst/>
          </a:prstGeom>
          <a:noFill/>
          <a:ln>
            <a:noFill/>
          </a:ln>
        </p:spPr>
        <p:txBody>
          <a:bodyPr spcFirstLastPara="1" wrap="square" lIns="93500" tIns="93500" rIns="93500" bIns="935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99" name="Google Shape;199;p43"/>
          <p:cNvPicPr preferRelativeResize="0"/>
          <p:nvPr/>
        </p:nvPicPr>
        <p:blipFill rotWithShape="1">
          <a:blip r:embed="rId2">
            <a:alphaModFix/>
          </a:blip>
          <a:srcRect/>
          <a:stretch/>
        </p:blipFill>
        <p:spPr>
          <a:xfrm>
            <a:off x="154750" y="4633550"/>
            <a:ext cx="1397960" cy="3936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0"/>
        <p:cNvGrpSpPr/>
        <p:nvPr/>
      </p:nvGrpSpPr>
      <p:grpSpPr>
        <a:xfrm>
          <a:off x="0" y="0"/>
          <a:ext cx="0" cy="0"/>
          <a:chOff x="0" y="0"/>
          <a:chExt cx="0" cy="0"/>
        </a:xfrm>
      </p:grpSpPr>
      <p:sp>
        <p:nvSpPr>
          <p:cNvPr id="201" name="Google Shape;201;p44"/>
          <p:cNvSpPr/>
          <p:nvPr/>
        </p:nvSpPr>
        <p:spPr>
          <a:xfrm>
            <a:off x="4572000" y="-125"/>
            <a:ext cx="4572000" cy="5143500"/>
          </a:xfrm>
          <a:prstGeom prst="rect">
            <a:avLst/>
          </a:prstGeom>
          <a:solidFill>
            <a:srgbClr val="F3F2ED"/>
          </a:solidFill>
          <a:ln>
            <a:noFill/>
          </a:ln>
        </p:spPr>
        <p:txBody>
          <a:bodyPr spcFirstLastPara="1" wrap="square" lIns="93500" tIns="93500" rIns="93500" bIns="935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44"/>
          <p:cNvSpPr txBox="1">
            <a:spLocks noGrp="1"/>
          </p:cNvSpPr>
          <p:nvPr>
            <p:ph type="title"/>
          </p:nvPr>
        </p:nvSpPr>
        <p:spPr>
          <a:xfrm>
            <a:off x="265500" y="1233175"/>
            <a:ext cx="4045200" cy="1482300"/>
          </a:xfrm>
          <a:prstGeom prst="rect">
            <a:avLst/>
          </a:prstGeom>
          <a:noFill/>
          <a:ln>
            <a:noFill/>
          </a:ln>
        </p:spPr>
        <p:txBody>
          <a:bodyPr spcFirstLastPara="1" wrap="square" lIns="93500" tIns="93500" rIns="93500" bIns="93500" anchor="b" anchorCtr="0">
            <a:noAutofit/>
          </a:bodyPr>
          <a:lstStyle>
            <a:lvl1pPr lvl="0" algn="ctr" rtl="0">
              <a:lnSpc>
                <a:spcPct val="100000"/>
              </a:lnSpc>
              <a:spcBef>
                <a:spcPts val="0"/>
              </a:spcBef>
              <a:spcAft>
                <a:spcPts val="0"/>
              </a:spcAft>
              <a:buSzPts val="4300"/>
              <a:buNone/>
              <a:defRPr sz="4300"/>
            </a:lvl1pPr>
            <a:lvl2pPr lvl="1" algn="ctr" rtl="0">
              <a:lnSpc>
                <a:spcPct val="100000"/>
              </a:lnSpc>
              <a:spcBef>
                <a:spcPts val="0"/>
              </a:spcBef>
              <a:spcAft>
                <a:spcPts val="0"/>
              </a:spcAft>
              <a:buSzPts val="4300"/>
              <a:buNone/>
              <a:defRPr sz="4300"/>
            </a:lvl2pPr>
            <a:lvl3pPr lvl="2" algn="ctr" rtl="0">
              <a:lnSpc>
                <a:spcPct val="100000"/>
              </a:lnSpc>
              <a:spcBef>
                <a:spcPts val="0"/>
              </a:spcBef>
              <a:spcAft>
                <a:spcPts val="0"/>
              </a:spcAft>
              <a:buSzPts val="4300"/>
              <a:buNone/>
              <a:defRPr sz="4300"/>
            </a:lvl3pPr>
            <a:lvl4pPr lvl="3" algn="ctr" rtl="0">
              <a:lnSpc>
                <a:spcPct val="100000"/>
              </a:lnSpc>
              <a:spcBef>
                <a:spcPts val="0"/>
              </a:spcBef>
              <a:spcAft>
                <a:spcPts val="0"/>
              </a:spcAft>
              <a:buSzPts val="4300"/>
              <a:buNone/>
              <a:defRPr sz="4300"/>
            </a:lvl4pPr>
            <a:lvl5pPr lvl="4" algn="ctr" rtl="0">
              <a:lnSpc>
                <a:spcPct val="100000"/>
              </a:lnSpc>
              <a:spcBef>
                <a:spcPts val="0"/>
              </a:spcBef>
              <a:spcAft>
                <a:spcPts val="0"/>
              </a:spcAft>
              <a:buSzPts val="4300"/>
              <a:buNone/>
              <a:defRPr sz="4300"/>
            </a:lvl5pPr>
            <a:lvl6pPr lvl="5" algn="ctr" rtl="0">
              <a:lnSpc>
                <a:spcPct val="100000"/>
              </a:lnSpc>
              <a:spcBef>
                <a:spcPts val="0"/>
              </a:spcBef>
              <a:spcAft>
                <a:spcPts val="0"/>
              </a:spcAft>
              <a:buSzPts val="4300"/>
              <a:buNone/>
              <a:defRPr sz="4300"/>
            </a:lvl6pPr>
            <a:lvl7pPr lvl="6" algn="ctr" rtl="0">
              <a:lnSpc>
                <a:spcPct val="100000"/>
              </a:lnSpc>
              <a:spcBef>
                <a:spcPts val="0"/>
              </a:spcBef>
              <a:spcAft>
                <a:spcPts val="0"/>
              </a:spcAft>
              <a:buSzPts val="4300"/>
              <a:buNone/>
              <a:defRPr sz="4300"/>
            </a:lvl7pPr>
            <a:lvl8pPr lvl="7" algn="ctr" rtl="0">
              <a:lnSpc>
                <a:spcPct val="100000"/>
              </a:lnSpc>
              <a:spcBef>
                <a:spcPts val="0"/>
              </a:spcBef>
              <a:spcAft>
                <a:spcPts val="0"/>
              </a:spcAft>
              <a:buSzPts val="4300"/>
              <a:buNone/>
              <a:defRPr sz="4300"/>
            </a:lvl8pPr>
            <a:lvl9pPr lvl="8" algn="ctr" rtl="0">
              <a:lnSpc>
                <a:spcPct val="100000"/>
              </a:lnSpc>
              <a:spcBef>
                <a:spcPts val="0"/>
              </a:spcBef>
              <a:spcAft>
                <a:spcPts val="0"/>
              </a:spcAft>
              <a:buSzPts val="4300"/>
              <a:buNone/>
              <a:defRPr sz="4300"/>
            </a:lvl9pPr>
          </a:lstStyle>
          <a:p>
            <a:endParaRPr/>
          </a:p>
        </p:txBody>
      </p:sp>
      <p:sp>
        <p:nvSpPr>
          <p:cNvPr id="203" name="Google Shape;203;p44"/>
          <p:cNvSpPr txBox="1">
            <a:spLocks noGrp="1"/>
          </p:cNvSpPr>
          <p:nvPr>
            <p:ph type="subTitle" idx="1"/>
          </p:nvPr>
        </p:nvSpPr>
        <p:spPr>
          <a:xfrm>
            <a:off x="265500" y="2803075"/>
            <a:ext cx="4045200" cy="1235100"/>
          </a:xfrm>
          <a:prstGeom prst="rect">
            <a:avLst/>
          </a:prstGeom>
          <a:noFill/>
          <a:ln>
            <a:noFill/>
          </a:ln>
        </p:spPr>
        <p:txBody>
          <a:bodyPr spcFirstLastPara="1" wrap="square" lIns="93500" tIns="93500" rIns="93500" bIns="93500"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4" name="Google Shape;204;p44"/>
          <p:cNvSpPr txBox="1">
            <a:spLocks noGrp="1"/>
          </p:cNvSpPr>
          <p:nvPr>
            <p:ph type="body" idx="2"/>
          </p:nvPr>
        </p:nvSpPr>
        <p:spPr>
          <a:xfrm>
            <a:off x="4939500" y="724075"/>
            <a:ext cx="3837000" cy="3695100"/>
          </a:xfrm>
          <a:prstGeom prst="rect">
            <a:avLst/>
          </a:prstGeom>
          <a:noFill/>
          <a:ln>
            <a:noFill/>
          </a:ln>
        </p:spPr>
        <p:txBody>
          <a:bodyPr spcFirstLastPara="1" wrap="square" lIns="93500" tIns="93500" rIns="93500" bIns="93500" anchor="ctr" anchorCtr="0">
            <a:noAutofit/>
          </a:bodyPr>
          <a:lstStyle>
            <a:lvl1pPr marL="457200" lvl="0" indent="-317500" algn="l" rtl="0">
              <a:lnSpc>
                <a:spcPct val="100000"/>
              </a:lnSpc>
              <a:spcBef>
                <a:spcPts val="0"/>
              </a:spcBef>
              <a:spcAft>
                <a:spcPts val="0"/>
              </a:spcAft>
              <a:buSzPts val="1400"/>
              <a:buChar char="●"/>
              <a:defRPr/>
            </a:lvl1pPr>
            <a:lvl2pPr marL="914400" lvl="1" indent="-304800" algn="l" rtl="0">
              <a:lnSpc>
                <a:spcPct val="100000"/>
              </a:lnSpc>
              <a:spcBef>
                <a:spcPts val="0"/>
              </a:spcBef>
              <a:spcAft>
                <a:spcPts val="0"/>
              </a:spcAft>
              <a:buSzPts val="1200"/>
              <a:buChar char="○"/>
              <a:defRPr/>
            </a:lvl2pPr>
            <a:lvl3pPr marL="1371600" lvl="2" indent="-304800" algn="l" rtl="0">
              <a:lnSpc>
                <a:spcPct val="100000"/>
              </a:lnSpc>
              <a:spcBef>
                <a:spcPts val="0"/>
              </a:spcBef>
              <a:spcAft>
                <a:spcPts val="0"/>
              </a:spcAft>
              <a:buSzPts val="1200"/>
              <a:buChar char="■"/>
              <a:defRPr/>
            </a:lvl3pPr>
            <a:lvl4pPr marL="1828800" lvl="3" indent="-292100" algn="l" rtl="0">
              <a:lnSpc>
                <a:spcPct val="100000"/>
              </a:lnSpc>
              <a:spcBef>
                <a:spcPts val="0"/>
              </a:spcBef>
              <a:spcAft>
                <a:spcPts val="0"/>
              </a:spcAft>
              <a:buSzPts val="1000"/>
              <a:buChar char="●"/>
              <a:defRPr/>
            </a:lvl4pPr>
            <a:lvl5pPr marL="2286000" lvl="4" indent="-292100" algn="l" rtl="0">
              <a:lnSpc>
                <a:spcPct val="100000"/>
              </a:lnSpc>
              <a:spcBef>
                <a:spcPts val="0"/>
              </a:spcBef>
              <a:spcAft>
                <a:spcPts val="0"/>
              </a:spcAft>
              <a:buSzPts val="1000"/>
              <a:buChar char="○"/>
              <a:defRPr/>
            </a:lvl5pPr>
            <a:lvl6pPr marL="2743200" lvl="5" indent="-292100" algn="l" rtl="0">
              <a:lnSpc>
                <a:spcPct val="100000"/>
              </a:lnSpc>
              <a:spcBef>
                <a:spcPts val="0"/>
              </a:spcBef>
              <a:spcAft>
                <a:spcPts val="0"/>
              </a:spcAft>
              <a:buSzPts val="1000"/>
              <a:buChar char="■"/>
              <a:defRPr/>
            </a:lvl6pPr>
            <a:lvl7pPr marL="3200400" lvl="6" indent="-292100" algn="l" rtl="0">
              <a:lnSpc>
                <a:spcPct val="100000"/>
              </a:lnSpc>
              <a:spcBef>
                <a:spcPts val="0"/>
              </a:spcBef>
              <a:spcAft>
                <a:spcPts val="0"/>
              </a:spcAft>
              <a:buSzPts val="1000"/>
              <a:buChar char="●"/>
              <a:defRPr/>
            </a:lvl7pPr>
            <a:lvl8pPr marL="3657600" lvl="7" indent="-292100" algn="l" rtl="0">
              <a:lnSpc>
                <a:spcPct val="100000"/>
              </a:lnSpc>
              <a:spcBef>
                <a:spcPts val="0"/>
              </a:spcBef>
              <a:spcAft>
                <a:spcPts val="0"/>
              </a:spcAft>
              <a:buSzPts val="1000"/>
              <a:buChar char="○"/>
              <a:defRPr/>
            </a:lvl8pPr>
            <a:lvl9pPr marL="4114800" lvl="8" indent="-292100" algn="l" rtl="0">
              <a:lnSpc>
                <a:spcPct val="100000"/>
              </a:lnSpc>
              <a:spcBef>
                <a:spcPts val="0"/>
              </a:spcBef>
              <a:spcAft>
                <a:spcPts val="0"/>
              </a:spcAft>
              <a:buSzPts val="1000"/>
              <a:buChar char="■"/>
              <a:defRPr/>
            </a:lvl9pPr>
          </a:lstStyle>
          <a:p>
            <a:endParaRPr/>
          </a:p>
        </p:txBody>
      </p:sp>
      <p:sp>
        <p:nvSpPr>
          <p:cNvPr id="205" name="Google Shape;205;p44"/>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06" name="Google Shape;206;p44"/>
          <p:cNvSpPr/>
          <p:nvPr/>
        </p:nvSpPr>
        <p:spPr>
          <a:xfrm>
            <a:off x="-7375" y="4517150"/>
            <a:ext cx="9151500" cy="626400"/>
          </a:xfrm>
          <a:prstGeom prst="rect">
            <a:avLst/>
          </a:prstGeom>
          <a:solidFill>
            <a:srgbClr val="F3F2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44"/>
          <p:cNvSpPr txBox="1">
            <a:spLocks noGrp="1"/>
          </p:cNvSpPr>
          <p:nvPr>
            <p:ph type="sldNum" idx="3"/>
          </p:nvPr>
        </p:nvSpPr>
        <p:spPr>
          <a:xfrm>
            <a:off x="8457733" y="4633542"/>
            <a:ext cx="548700" cy="393600"/>
          </a:xfrm>
          <a:prstGeom prst="rect">
            <a:avLst/>
          </a:prstGeom>
          <a:noFill/>
          <a:ln>
            <a:noFill/>
          </a:ln>
        </p:spPr>
        <p:txBody>
          <a:bodyPr spcFirstLastPara="1" wrap="square" lIns="93500" tIns="93500" rIns="93500" bIns="935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08" name="Google Shape;208;p44"/>
          <p:cNvPicPr preferRelativeResize="0"/>
          <p:nvPr/>
        </p:nvPicPr>
        <p:blipFill rotWithShape="1">
          <a:blip r:embed="rId2">
            <a:alphaModFix/>
          </a:blip>
          <a:srcRect/>
          <a:stretch/>
        </p:blipFill>
        <p:spPr>
          <a:xfrm>
            <a:off x="154750" y="4633550"/>
            <a:ext cx="1397960" cy="3936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9"/>
        <p:cNvGrpSpPr/>
        <p:nvPr/>
      </p:nvGrpSpPr>
      <p:grpSpPr>
        <a:xfrm>
          <a:off x="0" y="0"/>
          <a:ext cx="0" cy="0"/>
          <a:chOff x="0" y="0"/>
          <a:chExt cx="0" cy="0"/>
        </a:xfrm>
      </p:grpSpPr>
      <p:sp>
        <p:nvSpPr>
          <p:cNvPr id="210" name="Google Shape;210;p45"/>
          <p:cNvSpPr txBox="1">
            <a:spLocks noGrp="1"/>
          </p:cNvSpPr>
          <p:nvPr>
            <p:ph type="body" idx="1"/>
          </p:nvPr>
        </p:nvSpPr>
        <p:spPr>
          <a:xfrm>
            <a:off x="304350" y="3912050"/>
            <a:ext cx="5998800" cy="605100"/>
          </a:xfrm>
          <a:prstGeom prst="rect">
            <a:avLst/>
          </a:prstGeom>
          <a:noFill/>
          <a:ln>
            <a:noFill/>
          </a:ln>
        </p:spPr>
        <p:txBody>
          <a:bodyPr spcFirstLastPara="1" wrap="square" lIns="93500" tIns="93500" rIns="93500" bIns="93500" anchor="ctr" anchorCtr="0">
            <a:noAutofit/>
          </a:bodyPr>
          <a:lstStyle>
            <a:lvl1pPr marL="457200" lvl="0" indent="-228600" algn="l" rtl="0">
              <a:lnSpc>
                <a:spcPct val="100000"/>
              </a:lnSpc>
              <a:spcBef>
                <a:spcPts val="0"/>
              </a:spcBef>
              <a:spcAft>
                <a:spcPts val="0"/>
              </a:spcAft>
              <a:buSzPts val="1400"/>
              <a:buNone/>
              <a:defRPr/>
            </a:lvl1pPr>
          </a:lstStyle>
          <a:p>
            <a:endParaRPr/>
          </a:p>
        </p:txBody>
      </p:sp>
      <p:sp>
        <p:nvSpPr>
          <p:cNvPr id="211" name="Google Shape;211;p45"/>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12" name="Google Shape;212;p45"/>
          <p:cNvSpPr/>
          <p:nvPr/>
        </p:nvSpPr>
        <p:spPr>
          <a:xfrm>
            <a:off x="-7375" y="4517150"/>
            <a:ext cx="9151500" cy="626400"/>
          </a:xfrm>
          <a:prstGeom prst="rect">
            <a:avLst/>
          </a:prstGeom>
          <a:solidFill>
            <a:srgbClr val="F3F2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45"/>
          <p:cNvSpPr txBox="1">
            <a:spLocks noGrp="1"/>
          </p:cNvSpPr>
          <p:nvPr>
            <p:ph type="sldNum" idx="2"/>
          </p:nvPr>
        </p:nvSpPr>
        <p:spPr>
          <a:xfrm>
            <a:off x="8457733" y="4633542"/>
            <a:ext cx="548700" cy="393600"/>
          </a:xfrm>
          <a:prstGeom prst="rect">
            <a:avLst/>
          </a:prstGeom>
          <a:noFill/>
          <a:ln>
            <a:noFill/>
          </a:ln>
        </p:spPr>
        <p:txBody>
          <a:bodyPr spcFirstLastPara="1" wrap="square" lIns="93500" tIns="93500" rIns="93500" bIns="935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14" name="Google Shape;214;p45"/>
          <p:cNvPicPr preferRelativeResize="0"/>
          <p:nvPr/>
        </p:nvPicPr>
        <p:blipFill rotWithShape="1">
          <a:blip r:embed="rId2">
            <a:alphaModFix/>
          </a:blip>
          <a:srcRect/>
          <a:stretch/>
        </p:blipFill>
        <p:spPr>
          <a:xfrm>
            <a:off x="154750" y="4633550"/>
            <a:ext cx="1397960" cy="3936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5"/>
        <p:cNvGrpSpPr/>
        <p:nvPr/>
      </p:nvGrpSpPr>
      <p:grpSpPr>
        <a:xfrm>
          <a:off x="0" y="0"/>
          <a:ext cx="0" cy="0"/>
          <a:chOff x="0" y="0"/>
          <a:chExt cx="0" cy="0"/>
        </a:xfrm>
      </p:grpSpPr>
      <p:sp>
        <p:nvSpPr>
          <p:cNvPr id="216" name="Google Shape;216;p46"/>
          <p:cNvSpPr txBox="1">
            <a:spLocks noGrp="1"/>
          </p:cNvSpPr>
          <p:nvPr>
            <p:ph type="title" hasCustomPrompt="1"/>
          </p:nvPr>
        </p:nvSpPr>
        <p:spPr>
          <a:xfrm>
            <a:off x="311700" y="1106125"/>
            <a:ext cx="8520600" cy="1963500"/>
          </a:xfrm>
          <a:prstGeom prst="rect">
            <a:avLst/>
          </a:prstGeom>
          <a:noFill/>
          <a:ln>
            <a:noFill/>
          </a:ln>
        </p:spPr>
        <p:txBody>
          <a:bodyPr spcFirstLastPara="1" wrap="square" lIns="93500" tIns="93500" rIns="93500" bIns="93500" anchor="b" anchorCtr="0">
            <a:noAutofit/>
          </a:bodyPr>
          <a:lstStyle>
            <a:lvl1pPr lvl="0" algn="ctr" rtl="0">
              <a:lnSpc>
                <a:spcPct val="100000"/>
              </a:lnSpc>
              <a:spcBef>
                <a:spcPts val="0"/>
              </a:spcBef>
              <a:spcAft>
                <a:spcPts val="0"/>
              </a:spcAft>
              <a:buSzPts val="12200"/>
              <a:buNone/>
              <a:defRPr sz="12200"/>
            </a:lvl1pPr>
            <a:lvl2pPr lvl="1" algn="ctr" rtl="0">
              <a:lnSpc>
                <a:spcPct val="100000"/>
              </a:lnSpc>
              <a:spcBef>
                <a:spcPts val="0"/>
              </a:spcBef>
              <a:spcAft>
                <a:spcPts val="0"/>
              </a:spcAft>
              <a:buSzPts val="12200"/>
              <a:buNone/>
              <a:defRPr sz="12200"/>
            </a:lvl2pPr>
            <a:lvl3pPr lvl="2" algn="ctr" rtl="0">
              <a:lnSpc>
                <a:spcPct val="100000"/>
              </a:lnSpc>
              <a:spcBef>
                <a:spcPts val="0"/>
              </a:spcBef>
              <a:spcAft>
                <a:spcPts val="0"/>
              </a:spcAft>
              <a:buSzPts val="12200"/>
              <a:buNone/>
              <a:defRPr sz="12200"/>
            </a:lvl3pPr>
            <a:lvl4pPr lvl="3" algn="ctr" rtl="0">
              <a:lnSpc>
                <a:spcPct val="100000"/>
              </a:lnSpc>
              <a:spcBef>
                <a:spcPts val="0"/>
              </a:spcBef>
              <a:spcAft>
                <a:spcPts val="0"/>
              </a:spcAft>
              <a:buSzPts val="12200"/>
              <a:buNone/>
              <a:defRPr sz="12200"/>
            </a:lvl4pPr>
            <a:lvl5pPr lvl="4" algn="ctr" rtl="0">
              <a:lnSpc>
                <a:spcPct val="100000"/>
              </a:lnSpc>
              <a:spcBef>
                <a:spcPts val="0"/>
              </a:spcBef>
              <a:spcAft>
                <a:spcPts val="0"/>
              </a:spcAft>
              <a:buSzPts val="12200"/>
              <a:buNone/>
              <a:defRPr sz="12200"/>
            </a:lvl5pPr>
            <a:lvl6pPr lvl="5" algn="ctr" rtl="0">
              <a:lnSpc>
                <a:spcPct val="100000"/>
              </a:lnSpc>
              <a:spcBef>
                <a:spcPts val="0"/>
              </a:spcBef>
              <a:spcAft>
                <a:spcPts val="0"/>
              </a:spcAft>
              <a:buSzPts val="12200"/>
              <a:buNone/>
              <a:defRPr sz="12200"/>
            </a:lvl6pPr>
            <a:lvl7pPr lvl="6" algn="ctr" rtl="0">
              <a:lnSpc>
                <a:spcPct val="100000"/>
              </a:lnSpc>
              <a:spcBef>
                <a:spcPts val="0"/>
              </a:spcBef>
              <a:spcAft>
                <a:spcPts val="0"/>
              </a:spcAft>
              <a:buSzPts val="12200"/>
              <a:buNone/>
              <a:defRPr sz="12200"/>
            </a:lvl7pPr>
            <a:lvl8pPr lvl="7" algn="ctr" rtl="0">
              <a:lnSpc>
                <a:spcPct val="100000"/>
              </a:lnSpc>
              <a:spcBef>
                <a:spcPts val="0"/>
              </a:spcBef>
              <a:spcAft>
                <a:spcPts val="0"/>
              </a:spcAft>
              <a:buSzPts val="12200"/>
              <a:buNone/>
              <a:defRPr sz="12200"/>
            </a:lvl8pPr>
            <a:lvl9pPr lvl="8" algn="ctr" rtl="0">
              <a:lnSpc>
                <a:spcPct val="100000"/>
              </a:lnSpc>
              <a:spcBef>
                <a:spcPts val="0"/>
              </a:spcBef>
              <a:spcAft>
                <a:spcPts val="0"/>
              </a:spcAft>
              <a:buSzPts val="12200"/>
              <a:buNone/>
              <a:defRPr sz="12200"/>
            </a:lvl9pPr>
          </a:lstStyle>
          <a:p>
            <a:r>
              <a:t>xx%</a:t>
            </a:r>
          </a:p>
        </p:txBody>
      </p:sp>
      <p:sp>
        <p:nvSpPr>
          <p:cNvPr id="217" name="Google Shape;217;p46"/>
          <p:cNvSpPr txBox="1">
            <a:spLocks noGrp="1"/>
          </p:cNvSpPr>
          <p:nvPr>
            <p:ph type="body" idx="1"/>
          </p:nvPr>
        </p:nvSpPr>
        <p:spPr>
          <a:xfrm>
            <a:off x="311700" y="2864850"/>
            <a:ext cx="8520600" cy="1300800"/>
          </a:xfrm>
          <a:prstGeom prst="rect">
            <a:avLst/>
          </a:prstGeom>
          <a:noFill/>
          <a:ln>
            <a:noFill/>
          </a:ln>
        </p:spPr>
        <p:txBody>
          <a:bodyPr spcFirstLastPara="1" wrap="square" lIns="93500" tIns="93500" rIns="93500" bIns="93500" anchor="t" anchorCtr="0">
            <a:noAutofit/>
          </a:bodyPr>
          <a:lstStyle>
            <a:lvl1pPr marL="457200" lvl="0" indent="-317500" algn="ctr" rtl="0">
              <a:lnSpc>
                <a:spcPct val="100000"/>
              </a:lnSpc>
              <a:spcBef>
                <a:spcPts val="0"/>
              </a:spcBef>
              <a:spcAft>
                <a:spcPts val="0"/>
              </a:spcAft>
              <a:buSzPts val="1400"/>
              <a:buChar char="●"/>
              <a:defRPr/>
            </a:lvl1pPr>
            <a:lvl2pPr marL="914400" lvl="1" indent="-304800" algn="ctr" rtl="0">
              <a:lnSpc>
                <a:spcPct val="100000"/>
              </a:lnSpc>
              <a:spcBef>
                <a:spcPts val="0"/>
              </a:spcBef>
              <a:spcAft>
                <a:spcPts val="0"/>
              </a:spcAft>
              <a:buSzPts val="1200"/>
              <a:buChar char="○"/>
              <a:defRPr/>
            </a:lvl2pPr>
            <a:lvl3pPr marL="1371600" lvl="2" indent="-304800" algn="ctr" rtl="0">
              <a:lnSpc>
                <a:spcPct val="100000"/>
              </a:lnSpc>
              <a:spcBef>
                <a:spcPts val="0"/>
              </a:spcBef>
              <a:spcAft>
                <a:spcPts val="0"/>
              </a:spcAft>
              <a:buSzPts val="1200"/>
              <a:buChar char="■"/>
              <a:defRPr/>
            </a:lvl3pPr>
            <a:lvl4pPr marL="1828800" lvl="3" indent="-292100" algn="ctr" rtl="0">
              <a:lnSpc>
                <a:spcPct val="100000"/>
              </a:lnSpc>
              <a:spcBef>
                <a:spcPts val="0"/>
              </a:spcBef>
              <a:spcAft>
                <a:spcPts val="0"/>
              </a:spcAft>
              <a:buSzPts val="1000"/>
              <a:buChar char="●"/>
              <a:defRPr/>
            </a:lvl4pPr>
            <a:lvl5pPr marL="2286000" lvl="4" indent="-292100" algn="ctr" rtl="0">
              <a:lnSpc>
                <a:spcPct val="100000"/>
              </a:lnSpc>
              <a:spcBef>
                <a:spcPts val="0"/>
              </a:spcBef>
              <a:spcAft>
                <a:spcPts val="0"/>
              </a:spcAft>
              <a:buSzPts val="1000"/>
              <a:buChar char="○"/>
              <a:defRPr/>
            </a:lvl5pPr>
            <a:lvl6pPr marL="2743200" lvl="5" indent="-292100" algn="ctr" rtl="0">
              <a:lnSpc>
                <a:spcPct val="100000"/>
              </a:lnSpc>
              <a:spcBef>
                <a:spcPts val="0"/>
              </a:spcBef>
              <a:spcAft>
                <a:spcPts val="0"/>
              </a:spcAft>
              <a:buSzPts val="1000"/>
              <a:buChar char="■"/>
              <a:defRPr/>
            </a:lvl6pPr>
            <a:lvl7pPr marL="3200400" lvl="6" indent="-292100" algn="ctr" rtl="0">
              <a:lnSpc>
                <a:spcPct val="100000"/>
              </a:lnSpc>
              <a:spcBef>
                <a:spcPts val="0"/>
              </a:spcBef>
              <a:spcAft>
                <a:spcPts val="0"/>
              </a:spcAft>
              <a:buSzPts val="1000"/>
              <a:buChar char="●"/>
              <a:defRPr/>
            </a:lvl7pPr>
            <a:lvl8pPr marL="3657600" lvl="7" indent="-292100" algn="ctr" rtl="0">
              <a:lnSpc>
                <a:spcPct val="100000"/>
              </a:lnSpc>
              <a:spcBef>
                <a:spcPts val="0"/>
              </a:spcBef>
              <a:spcAft>
                <a:spcPts val="0"/>
              </a:spcAft>
              <a:buSzPts val="1000"/>
              <a:buChar char="○"/>
              <a:defRPr/>
            </a:lvl8pPr>
            <a:lvl9pPr marL="4114800" lvl="8" indent="-292100" algn="ctr" rtl="0">
              <a:lnSpc>
                <a:spcPct val="100000"/>
              </a:lnSpc>
              <a:spcBef>
                <a:spcPts val="0"/>
              </a:spcBef>
              <a:spcAft>
                <a:spcPts val="0"/>
              </a:spcAft>
              <a:buSzPts val="1000"/>
              <a:buChar char="■"/>
              <a:defRPr/>
            </a:lvl9pPr>
          </a:lstStyle>
          <a:p>
            <a:endParaRPr/>
          </a:p>
        </p:txBody>
      </p:sp>
      <p:sp>
        <p:nvSpPr>
          <p:cNvPr id="218" name="Google Shape;218;p46"/>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19" name="Google Shape;219;p46"/>
          <p:cNvSpPr/>
          <p:nvPr/>
        </p:nvSpPr>
        <p:spPr>
          <a:xfrm>
            <a:off x="-7375" y="4517150"/>
            <a:ext cx="9151500" cy="626400"/>
          </a:xfrm>
          <a:prstGeom prst="rect">
            <a:avLst/>
          </a:prstGeom>
          <a:solidFill>
            <a:srgbClr val="F3F2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46"/>
          <p:cNvSpPr txBox="1">
            <a:spLocks noGrp="1"/>
          </p:cNvSpPr>
          <p:nvPr>
            <p:ph type="sldNum" idx="2"/>
          </p:nvPr>
        </p:nvSpPr>
        <p:spPr>
          <a:xfrm>
            <a:off x="8457733" y="4633542"/>
            <a:ext cx="548700" cy="393600"/>
          </a:xfrm>
          <a:prstGeom prst="rect">
            <a:avLst/>
          </a:prstGeom>
          <a:noFill/>
          <a:ln>
            <a:noFill/>
          </a:ln>
        </p:spPr>
        <p:txBody>
          <a:bodyPr spcFirstLastPara="1" wrap="square" lIns="93500" tIns="93500" rIns="93500" bIns="935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21" name="Google Shape;221;p46"/>
          <p:cNvPicPr preferRelativeResize="0"/>
          <p:nvPr/>
        </p:nvPicPr>
        <p:blipFill rotWithShape="1">
          <a:blip r:embed="rId2">
            <a:alphaModFix/>
          </a:blip>
          <a:srcRect/>
          <a:stretch/>
        </p:blipFill>
        <p:spPr>
          <a:xfrm>
            <a:off x="154750" y="4633550"/>
            <a:ext cx="1397960" cy="3936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2"/>
        <p:cNvGrpSpPr/>
        <p:nvPr/>
      </p:nvGrpSpPr>
      <p:grpSpPr>
        <a:xfrm>
          <a:off x="0" y="0"/>
          <a:ext cx="0" cy="0"/>
          <a:chOff x="0" y="0"/>
          <a:chExt cx="0" cy="0"/>
        </a:xfrm>
      </p:grpSpPr>
      <p:sp>
        <p:nvSpPr>
          <p:cNvPr id="223" name="Google Shape;223;p47"/>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24" name="Google Shape;224;p47"/>
          <p:cNvSpPr/>
          <p:nvPr/>
        </p:nvSpPr>
        <p:spPr>
          <a:xfrm>
            <a:off x="-7375" y="4517150"/>
            <a:ext cx="9151500" cy="626400"/>
          </a:xfrm>
          <a:prstGeom prst="rect">
            <a:avLst/>
          </a:prstGeom>
          <a:solidFill>
            <a:srgbClr val="F3F2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47"/>
          <p:cNvSpPr txBox="1">
            <a:spLocks noGrp="1"/>
          </p:cNvSpPr>
          <p:nvPr>
            <p:ph type="sldNum" idx="2"/>
          </p:nvPr>
        </p:nvSpPr>
        <p:spPr>
          <a:xfrm>
            <a:off x="8457733" y="4633542"/>
            <a:ext cx="548700" cy="393600"/>
          </a:xfrm>
          <a:prstGeom prst="rect">
            <a:avLst/>
          </a:prstGeom>
          <a:noFill/>
          <a:ln>
            <a:noFill/>
          </a:ln>
        </p:spPr>
        <p:txBody>
          <a:bodyPr spcFirstLastPara="1" wrap="square" lIns="93500" tIns="93500" rIns="93500" bIns="935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26" name="Google Shape;226;p47"/>
          <p:cNvPicPr preferRelativeResize="0"/>
          <p:nvPr/>
        </p:nvPicPr>
        <p:blipFill rotWithShape="1">
          <a:blip r:embed="rId2">
            <a:alphaModFix/>
          </a:blip>
          <a:srcRect/>
          <a:stretch/>
        </p:blipFill>
        <p:spPr>
          <a:xfrm>
            <a:off x="154750" y="4633550"/>
            <a:ext cx="1397960" cy="3936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27"/>
        <p:cNvGrpSpPr/>
        <p:nvPr/>
      </p:nvGrpSpPr>
      <p:grpSpPr>
        <a:xfrm>
          <a:off x="0" y="0"/>
          <a:ext cx="0" cy="0"/>
          <a:chOff x="0" y="0"/>
          <a:chExt cx="0" cy="0"/>
        </a:xfrm>
      </p:grpSpPr>
      <p:sp>
        <p:nvSpPr>
          <p:cNvPr id="228" name="Google Shape;228;p48"/>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59595C"/>
              </a:buClr>
              <a:buSzPts val="4000"/>
              <a:buFont typeface="Arial"/>
              <a:buNone/>
              <a:defRPr sz="4000" b="1" i="0" u="none" strike="noStrike" cap="none">
                <a:solidFill>
                  <a:srgbClr val="59595C"/>
                </a:solidFill>
                <a:latin typeface="Arial"/>
                <a:ea typeface="Arial"/>
                <a:cs typeface="Arial"/>
                <a:sym typeface="Aria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29" name="Google Shape;229;p48"/>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0" name="Google Shape;230;p48"/>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1" name="Google Shape;231;p48"/>
          <p:cNvSpPr txBox="1">
            <a:spLocks noGrp="1"/>
          </p:cNvSpPr>
          <p:nvPr>
            <p:ph type="dt" idx="10"/>
          </p:nvPr>
        </p:nvSpPr>
        <p:spPr>
          <a:xfrm>
            <a:off x="7391400" y="4630340"/>
            <a:ext cx="12954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2" name="Google Shape;232;p48"/>
          <p:cNvSpPr txBox="1">
            <a:spLocks noGrp="1"/>
          </p:cNvSpPr>
          <p:nvPr>
            <p:ph type="ftr" idx="11"/>
          </p:nvPr>
        </p:nvSpPr>
        <p:spPr>
          <a:xfrm>
            <a:off x="2590800" y="4630340"/>
            <a:ext cx="43434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3" name="Google Shape;233;p4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34"/>
        <p:cNvGrpSpPr/>
        <p:nvPr/>
      </p:nvGrpSpPr>
      <p:grpSpPr>
        <a:xfrm>
          <a:off x="0" y="0"/>
          <a:ext cx="0" cy="0"/>
          <a:chOff x="0" y="0"/>
          <a:chExt cx="0" cy="0"/>
        </a:xfrm>
      </p:grpSpPr>
      <p:sp>
        <p:nvSpPr>
          <p:cNvPr id="235" name="Google Shape;235;p49"/>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59595C"/>
              </a:buClr>
              <a:buSzPts val="3000"/>
              <a:buNone/>
              <a:defRPr sz="3000" i="0" u="none" strike="noStrike" cap="none">
                <a:solidFill>
                  <a:srgbClr val="59595C"/>
                </a:solidFill>
              </a:defRPr>
            </a:lvl1pPr>
            <a:lvl2pPr lvl="1" algn="l" rtl="0">
              <a:lnSpc>
                <a:spcPct val="100000"/>
              </a:lnSpc>
              <a:spcBef>
                <a:spcPts val="0"/>
              </a:spcBef>
              <a:spcAft>
                <a:spcPts val="0"/>
              </a:spcAft>
              <a:buSzPts val="3000"/>
              <a:buFont typeface="Roboto Thin"/>
              <a:buNone/>
              <a:defRPr sz="3000">
                <a:latin typeface="Roboto Thin"/>
                <a:ea typeface="Roboto Thin"/>
                <a:cs typeface="Roboto Thin"/>
                <a:sym typeface="Roboto Thin"/>
              </a:defRPr>
            </a:lvl2pPr>
            <a:lvl3pPr lvl="2" algn="l" rtl="0">
              <a:lnSpc>
                <a:spcPct val="100000"/>
              </a:lnSpc>
              <a:spcBef>
                <a:spcPts val="0"/>
              </a:spcBef>
              <a:spcAft>
                <a:spcPts val="0"/>
              </a:spcAft>
              <a:buSzPts val="3000"/>
              <a:buFont typeface="Roboto Thin"/>
              <a:buNone/>
              <a:defRPr sz="3000">
                <a:latin typeface="Roboto Thin"/>
                <a:ea typeface="Roboto Thin"/>
                <a:cs typeface="Roboto Thin"/>
                <a:sym typeface="Roboto Thin"/>
              </a:defRPr>
            </a:lvl3pPr>
            <a:lvl4pPr lvl="3" algn="l" rtl="0">
              <a:lnSpc>
                <a:spcPct val="100000"/>
              </a:lnSpc>
              <a:spcBef>
                <a:spcPts val="0"/>
              </a:spcBef>
              <a:spcAft>
                <a:spcPts val="0"/>
              </a:spcAft>
              <a:buSzPts val="3000"/>
              <a:buFont typeface="Roboto Thin"/>
              <a:buNone/>
              <a:defRPr sz="3000">
                <a:latin typeface="Roboto Thin"/>
                <a:ea typeface="Roboto Thin"/>
                <a:cs typeface="Roboto Thin"/>
                <a:sym typeface="Roboto Thin"/>
              </a:defRPr>
            </a:lvl4pPr>
            <a:lvl5pPr lvl="4" algn="l" rtl="0">
              <a:lnSpc>
                <a:spcPct val="100000"/>
              </a:lnSpc>
              <a:spcBef>
                <a:spcPts val="0"/>
              </a:spcBef>
              <a:spcAft>
                <a:spcPts val="0"/>
              </a:spcAft>
              <a:buSzPts val="3000"/>
              <a:buFont typeface="Roboto Thin"/>
              <a:buNone/>
              <a:defRPr sz="3000">
                <a:latin typeface="Roboto Thin"/>
                <a:ea typeface="Roboto Thin"/>
                <a:cs typeface="Roboto Thin"/>
                <a:sym typeface="Roboto Thin"/>
              </a:defRPr>
            </a:lvl5pPr>
            <a:lvl6pPr lvl="5" algn="l" rtl="0">
              <a:lnSpc>
                <a:spcPct val="100000"/>
              </a:lnSpc>
              <a:spcBef>
                <a:spcPts val="0"/>
              </a:spcBef>
              <a:spcAft>
                <a:spcPts val="0"/>
              </a:spcAft>
              <a:buSzPts val="3000"/>
              <a:buFont typeface="Roboto Thin"/>
              <a:buNone/>
              <a:defRPr sz="3000">
                <a:latin typeface="Roboto Thin"/>
                <a:ea typeface="Roboto Thin"/>
                <a:cs typeface="Roboto Thin"/>
                <a:sym typeface="Roboto Thin"/>
              </a:defRPr>
            </a:lvl6pPr>
            <a:lvl7pPr lvl="6" algn="l" rtl="0">
              <a:lnSpc>
                <a:spcPct val="100000"/>
              </a:lnSpc>
              <a:spcBef>
                <a:spcPts val="0"/>
              </a:spcBef>
              <a:spcAft>
                <a:spcPts val="0"/>
              </a:spcAft>
              <a:buSzPts val="3000"/>
              <a:buFont typeface="Roboto Thin"/>
              <a:buNone/>
              <a:defRPr sz="3000">
                <a:latin typeface="Roboto Thin"/>
                <a:ea typeface="Roboto Thin"/>
                <a:cs typeface="Roboto Thin"/>
                <a:sym typeface="Roboto Thin"/>
              </a:defRPr>
            </a:lvl7pPr>
            <a:lvl8pPr lvl="7" algn="l" rtl="0">
              <a:lnSpc>
                <a:spcPct val="100000"/>
              </a:lnSpc>
              <a:spcBef>
                <a:spcPts val="0"/>
              </a:spcBef>
              <a:spcAft>
                <a:spcPts val="0"/>
              </a:spcAft>
              <a:buSzPts val="3000"/>
              <a:buFont typeface="Roboto Thin"/>
              <a:buNone/>
              <a:defRPr sz="3000">
                <a:latin typeface="Roboto Thin"/>
                <a:ea typeface="Roboto Thin"/>
                <a:cs typeface="Roboto Thin"/>
                <a:sym typeface="Roboto Thin"/>
              </a:defRPr>
            </a:lvl8pPr>
            <a:lvl9pPr lvl="8" algn="l" rtl="0">
              <a:lnSpc>
                <a:spcPct val="100000"/>
              </a:lnSpc>
              <a:spcBef>
                <a:spcPts val="0"/>
              </a:spcBef>
              <a:spcAft>
                <a:spcPts val="0"/>
              </a:spcAft>
              <a:buSzPts val="3000"/>
              <a:buFont typeface="Roboto Thin"/>
              <a:buNone/>
              <a:defRPr sz="3000">
                <a:latin typeface="Roboto Thin"/>
                <a:ea typeface="Roboto Thin"/>
                <a:cs typeface="Roboto Thin"/>
                <a:sym typeface="Roboto Thin"/>
              </a:defRPr>
            </a:lvl9pPr>
          </a:lstStyle>
          <a:p>
            <a:endParaRPr/>
          </a:p>
        </p:txBody>
      </p:sp>
      <p:sp>
        <p:nvSpPr>
          <p:cNvPr id="236" name="Google Shape;236;p49"/>
          <p:cNvSpPr txBox="1">
            <a:spLocks noGrp="1"/>
          </p:cNvSpPr>
          <p:nvPr>
            <p:ph type="body" idx="1"/>
          </p:nvPr>
        </p:nvSpPr>
        <p:spPr>
          <a:xfrm>
            <a:off x="457200" y="1200151"/>
            <a:ext cx="8229600" cy="2971800"/>
          </a:xfrm>
          <a:prstGeom prst="rect">
            <a:avLst/>
          </a:prstGeom>
          <a:noFill/>
          <a:ln>
            <a:noFill/>
          </a:ln>
        </p:spPr>
        <p:txBody>
          <a:bodyPr spcFirstLastPara="1" wrap="square" lIns="91425" tIns="45700" rIns="91425" bIns="45700" anchor="t" anchorCtr="0">
            <a:noAutofit/>
          </a:bodyPr>
          <a:lstStyle>
            <a:lvl1pPr marL="457200" lvl="0" indent="-298450" algn="l" rtl="0">
              <a:lnSpc>
                <a:spcPct val="114000"/>
              </a:lnSpc>
              <a:spcBef>
                <a:spcPts val="0"/>
              </a:spcBef>
              <a:spcAft>
                <a:spcPts val="0"/>
              </a:spcAft>
              <a:buSzPts val="1100"/>
              <a:buFont typeface="Arial"/>
              <a:buChar char="•"/>
              <a:defRPr sz="1100">
                <a:solidFill>
                  <a:schemeClr val="dk1"/>
                </a:solidFill>
              </a:defRPr>
            </a:lvl1pPr>
            <a:lvl2pPr marL="914400" marR="0" lvl="1" indent="-298450" algn="l" rtl="0">
              <a:lnSpc>
                <a:spcPct val="114000"/>
              </a:lnSpc>
              <a:spcBef>
                <a:spcPts val="0"/>
              </a:spcBef>
              <a:spcAft>
                <a:spcPts val="0"/>
              </a:spcAft>
              <a:buClr>
                <a:schemeClr val="dk1"/>
              </a:buClr>
              <a:buSzPts val="1100"/>
              <a:buChar char="–"/>
              <a:defRPr sz="1100" i="0" u="none" strike="noStrike" cap="none">
                <a:solidFill>
                  <a:schemeClr val="dk1"/>
                </a:solidFill>
              </a:defRPr>
            </a:lvl2pPr>
            <a:lvl3pPr marL="1371600" marR="0" lvl="2" indent="-298450" algn="l" rtl="0">
              <a:lnSpc>
                <a:spcPct val="114000"/>
              </a:lnSpc>
              <a:spcBef>
                <a:spcPts val="0"/>
              </a:spcBef>
              <a:spcAft>
                <a:spcPts val="0"/>
              </a:spcAft>
              <a:buClr>
                <a:schemeClr val="dk1"/>
              </a:buClr>
              <a:buSzPts val="1100"/>
              <a:buChar char="•"/>
              <a:defRPr sz="1100" i="0" u="none" strike="noStrike" cap="none">
                <a:solidFill>
                  <a:schemeClr val="dk1"/>
                </a:solidFill>
              </a:defRPr>
            </a:lvl3pPr>
            <a:lvl4pPr marL="1828800" marR="0" lvl="3" indent="-298450" algn="l" rtl="0">
              <a:lnSpc>
                <a:spcPct val="114000"/>
              </a:lnSpc>
              <a:spcBef>
                <a:spcPts val="0"/>
              </a:spcBef>
              <a:spcAft>
                <a:spcPts val="0"/>
              </a:spcAft>
              <a:buClr>
                <a:schemeClr val="dk1"/>
              </a:buClr>
              <a:buSzPts val="1100"/>
              <a:buChar char="–"/>
              <a:defRPr sz="1100" i="0" u="none" strike="noStrike" cap="none">
                <a:solidFill>
                  <a:schemeClr val="dk1"/>
                </a:solidFill>
              </a:defRPr>
            </a:lvl4pPr>
            <a:lvl5pPr marL="2286000" marR="0" lvl="4" indent="-298450" algn="l" rtl="0">
              <a:lnSpc>
                <a:spcPct val="114000"/>
              </a:lnSpc>
              <a:spcBef>
                <a:spcPts val="0"/>
              </a:spcBef>
              <a:spcAft>
                <a:spcPts val="0"/>
              </a:spcAft>
              <a:buClr>
                <a:schemeClr val="dk1"/>
              </a:buClr>
              <a:buSzPts val="1100"/>
              <a:buChar char="»"/>
              <a:defRPr sz="1100" i="0" u="none" strike="noStrike" cap="none">
                <a:solidFill>
                  <a:schemeClr val="dk1"/>
                </a:solidFill>
              </a:defRPr>
            </a:lvl5pPr>
            <a:lvl6pPr marL="2743200" marR="0" lvl="5" indent="-298450" algn="l" rtl="0">
              <a:lnSpc>
                <a:spcPct val="114000"/>
              </a:lnSpc>
              <a:spcBef>
                <a:spcPts val="0"/>
              </a:spcBef>
              <a:spcAft>
                <a:spcPts val="0"/>
              </a:spcAft>
              <a:buClr>
                <a:schemeClr val="dk1"/>
              </a:buClr>
              <a:buSzPts val="1100"/>
              <a:buChar char="•"/>
              <a:defRPr sz="1100" i="0" u="none" strike="noStrike" cap="none">
                <a:solidFill>
                  <a:schemeClr val="dk1"/>
                </a:solidFill>
              </a:defRPr>
            </a:lvl6pPr>
            <a:lvl7pPr marL="3200400" marR="0" lvl="6" indent="-298450" algn="l" rtl="0">
              <a:lnSpc>
                <a:spcPct val="114000"/>
              </a:lnSpc>
              <a:spcBef>
                <a:spcPts val="0"/>
              </a:spcBef>
              <a:spcAft>
                <a:spcPts val="0"/>
              </a:spcAft>
              <a:buClr>
                <a:schemeClr val="dk1"/>
              </a:buClr>
              <a:buSzPts val="1100"/>
              <a:buChar char="•"/>
              <a:defRPr sz="1100" i="0" u="none" strike="noStrike" cap="none">
                <a:solidFill>
                  <a:schemeClr val="dk1"/>
                </a:solidFill>
              </a:defRPr>
            </a:lvl7pPr>
            <a:lvl8pPr marL="3657600" marR="0" lvl="7" indent="-298450" algn="l" rtl="0">
              <a:lnSpc>
                <a:spcPct val="114000"/>
              </a:lnSpc>
              <a:spcBef>
                <a:spcPts val="0"/>
              </a:spcBef>
              <a:spcAft>
                <a:spcPts val="0"/>
              </a:spcAft>
              <a:buClr>
                <a:schemeClr val="dk1"/>
              </a:buClr>
              <a:buSzPts val="1100"/>
              <a:buChar char="•"/>
              <a:defRPr sz="1100" i="0" u="none" strike="noStrike" cap="none">
                <a:solidFill>
                  <a:schemeClr val="dk1"/>
                </a:solidFill>
              </a:defRPr>
            </a:lvl8pPr>
            <a:lvl9pPr marL="4114800" marR="0" lvl="8" indent="-298450" algn="l" rtl="0">
              <a:lnSpc>
                <a:spcPct val="114000"/>
              </a:lnSpc>
              <a:spcBef>
                <a:spcPts val="0"/>
              </a:spcBef>
              <a:spcAft>
                <a:spcPts val="0"/>
              </a:spcAft>
              <a:buClr>
                <a:schemeClr val="dk1"/>
              </a:buClr>
              <a:buSzPts val="1100"/>
              <a:buChar char="•"/>
              <a:defRPr sz="1100" i="0" u="none" strike="noStrike" cap="none">
                <a:solidFill>
                  <a:schemeClr val="dk1"/>
                </a:solidFil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237"/>
        <p:cNvGrpSpPr/>
        <p:nvPr/>
      </p:nvGrpSpPr>
      <p:grpSpPr>
        <a:xfrm>
          <a:off x="0" y="0"/>
          <a:ext cx="0" cy="0"/>
          <a:chOff x="0" y="0"/>
          <a:chExt cx="0" cy="0"/>
        </a:xfrm>
      </p:grpSpPr>
      <p:sp>
        <p:nvSpPr>
          <p:cNvPr id="238" name="Google Shape;238;p50"/>
          <p:cNvSpPr txBox="1">
            <a:spLocks noGrp="1"/>
          </p:cNvSpPr>
          <p:nvPr>
            <p:ph type="title"/>
          </p:nvPr>
        </p:nvSpPr>
        <p:spPr>
          <a:xfrm>
            <a:off x="171700" y="98675"/>
            <a:ext cx="8520600" cy="520200"/>
          </a:xfrm>
          <a:prstGeom prst="rect">
            <a:avLst/>
          </a:prstGeom>
          <a:noFill/>
          <a:ln>
            <a:noFill/>
          </a:ln>
        </p:spPr>
        <p:txBody>
          <a:bodyPr spcFirstLastPara="1" wrap="square" lIns="93500" tIns="93500" rIns="93500" bIns="93500" anchor="t" anchorCtr="0">
            <a:noAutofit/>
          </a:bodyPr>
          <a:lstStyle>
            <a:lvl1pPr lvl="0" algn="l" rtl="0">
              <a:lnSpc>
                <a:spcPct val="100000"/>
              </a:lnSpc>
              <a:spcBef>
                <a:spcPts val="0"/>
              </a:spcBef>
              <a:spcAft>
                <a:spcPts val="0"/>
              </a:spcAft>
              <a:buSzPts val="2500"/>
              <a:buNone/>
              <a:defRPr/>
            </a:lvl1pPr>
            <a:lvl2pPr lvl="1" algn="l" rtl="0">
              <a:lnSpc>
                <a:spcPct val="100000"/>
              </a:lnSpc>
              <a:spcBef>
                <a:spcPts val="0"/>
              </a:spcBef>
              <a:spcAft>
                <a:spcPts val="0"/>
              </a:spcAft>
              <a:buSzPts val="2500"/>
              <a:buNone/>
              <a:defRPr/>
            </a:lvl2pPr>
            <a:lvl3pPr lvl="2" algn="l" rtl="0">
              <a:lnSpc>
                <a:spcPct val="100000"/>
              </a:lnSpc>
              <a:spcBef>
                <a:spcPts val="0"/>
              </a:spcBef>
              <a:spcAft>
                <a:spcPts val="0"/>
              </a:spcAft>
              <a:buSzPts val="2500"/>
              <a:buNone/>
              <a:defRPr/>
            </a:lvl3pPr>
            <a:lvl4pPr lvl="3" algn="l" rtl="0">
              <a:lnSpc>
                <a:spcPct val="100000"/>
              </a:lnSpc>
              <a:spcBef>
                <a:spcPts val="0"/>
              </a:spcBef>
              <a:spcAft>
                <a:spcPts val="0"/>
              </a:spcAft>
              <a:buSzPts val="2500"/>
              <a:buNone/>
              <a:defRPr/>
            </a:lvl4pPr>
            <a:lvl5pPr lvl="4" algn="l" rtl="0">
              <a:lnSpc>
                <a:spcPct val="100000"/>
              </a:lnSpc>
              <a:spcBef>
                <a:spcPts val="0"/>
              </a:spcBef>
              <a:spcAft>
                <a:spcPts val="0"/>
              </a:spcAft>
              <a:buSzPts val="2500"/>
              <a:buNone/>
              <a:defRPr/>
            </a:lvl5pPr>
            <a:lvl6pPr lvl="5" algn="l" rtl="0">
              <a:lnSpc>
                <a:spcPct val="100000"/>
              </a:lnSpc>
              <a:spcBef>
                <a:spcPts val="0"/>
              </a:spcBef>
              <a:spcAft>
                <a:spcPts val="0"/>
              </a:spcAft>
              <a:buSzPts val="2500"/>
              <a:buNone/>
              <a:defRPr/>
            </a:lvl6pPr>
            <a:lvl7pPr lvl="6" algn="l" rtl="0">
              <a:lnSpc>
                <a:spcPct val="100000"/>
              </a:lnSpc>
              <a:spcBef>
                <a:spcPts val="0"/>
              </a:spcBef>
              <a:spcAft>
                <a:spcPts val="0"/>
              </a:spcAft>
              <a:buSzPts val="2500"/>
              <a:buNone/>
              <a:defRPr/>
            </a:lvl7pPr>
            <a:lvl8pPr lvl="7" algn="l" rtl="0">
              <a:lnSpc>
                <a:spcPct val="100000"/>
              </a:lnSpc>
              <a:spcBef>
                <a:spcPts val="0"/>
              </a:spcBef>
              <a:spcAft>
                <a:spcPts val="0"/>
              </a:spcAft>
              <a:buSzPts val="2500"/>
              <a:buNone/>
              <a:defRPr/>
            </a:lvl8pPr>
            <a:lvl9pPr lvl="8" algn="l" rtl="0">
              <a:lnSpc>
                <a:spcPct val="100000"/>
              </a:lnSpc>
              <a:spcBef>
                <a:spcPts val="0"/>
              </a:spcBef>
              <a:spcAft>
                <a:spcPts val="0"/>
              </a:spcAft>
              <a:buSzPts val="2500"/>
              <a:buNone/>
              <a:defRPr/>
            </a:lvl9pPr>
          </a:lstStyle>
          <a:p>
            <a:endParaRPr/>
          </a:p>
        </p:txBody>
      </p:sp>
      <p:sp>
        <p:nvSpPr>
          <p:cNvPr id="239" name="Google Shape;239;p50"/>
          <p:cNvSpPr txBox="1">
            <a:spLocks noGrp="1"/>
          </p:cNvSpPr>
          <p:nvPr>
            <p:ph type="body" idx="1"/>
          </p:nvPr>
        </p:nvSpPr>
        <p:spPr>
          <a:xfrm>
            <a:off x="154750" y="744675"/>
            <a:ext cx="8520600" cy="3416400"/>
          </a:xfrm>
          <a:prstGeom prst="rect">
            <a:avLst/>
          </a:prstGeom>
          <a:noFill/>
          <a:ln>
            <a:noFill/>
          </a:ln>
        </p:spPr>
        <p:txBody>
          <a:bodyPr spcFirstLastPara="1" wrap="square" lIns="93500" tIns="93500" rIns="93500" bIns="93500" anchor="t" anchorCtr="0">
            <a:noAutofit/>
          </a:bodyPr>
          <a:lstStyle>
            <a:lvl1pPr marL="457200" lvl="0" indent="-317500" algn="l" rtl="0">
              <a:lnSpc>
                <a:spcPct val="100000"/>
              </a:lnSpc>
              <a:spcBef>
                <a:spcPts val="0"/>
              </a:spcBef>
              <a:spcAft>
                <a:spcPts val="0"/>
              </a:spcAft>
              <a:buSzPts val="1400"/>
              <a:buChar char="●"/>
              <a:defRPr/>
            </a:lvl1pPr>
            <a:lvl2pPr marL="914400" lvl="1" indent="-304800" algn="l" rtl="0">
              <a:lnSpc>
                <a:spcPct val="100000"/>
              </a:lnSpc>
              <a:spcBef>
                <a:spcPts val="0"/>
              </a:spcBef>
              <a:spcAft>
                <a:spcPts val="0"/>
              </a:spcAft>
              <a:buSzPts val="1200"/>
              <a:buChar char="○"/>
              <a:defRPr/>
            </a:lvl2pPr>
            <a:lvl3pPr marL="1371600" lvl="2" indent="-304800" algn="l" rtl="0">
              <a:lnSpc>
                <a:spcPct val="100000"/>
              </a:lnSpc>
              <a:spcBef>
                <a:spcPts val="0"/>
              </a:spcBef>
              <a:spcAft>
                <a:spcPts val="0"/>
              </a:spcAft>
              <a:buSzPts val="1200"/>
              <a:buChar char="■"/>
              <a:defRPr/>
            </a:lvl3pPr>
            <a:lvl4pPr marL="1828800" lvl="3" indent="-292100" algn="l" rtl="0">
              <a:lnSpc>
                <a:spcPct val="100000"/>
              </a:lnSpc>
              <a:spcBef>
                <a:spcPts val="0"/>
              </a:spcBef>
              <a:spcAft>
                <a:spcPts val="0"/>
              </a:spcAft>
              <a:buSzPts val="1000"/>
              <a:buChar char="●"/>
              <a:defRPr/>
            </a:lvl4pPr>
            <a:lvl5pPr marL="2286000" lvl="4" indent="-292100" algn="l" rtl="0">
              <a:lnSpc>
                <a:spcPct val="100000"/>
              </a:lnSpc>
              <a:spcBef>
                <a:spcPts val="0"/>
              </a:spcBef>
              <a:spcAft>
                <a:spcPts val="0"/>
              </a:spcAft>
              <a:buSzPts val="1000"/>
              <a:buChar char="○"/>
              <a:defRPr/>
            </a:lvl5pPr>
            <a:lvl6pPr marL="2743200" lvl="5" indent="-292100" algn="l" rtl="0">
              <a:lnSpc>
                <a:spcPct val="100000"/>
              </a:lnSpc>
              <a:spcBef>
                <a:spcPts val="0"/>
              </a:spcBef>
              <a:spcAft>
                <a:spcPts val="0"/>
              </a:spcAft>
              <a:buSzPts val="1000"/>
              <a:buChar char="■"/>
              <a:defRPr/>
            </a:lvl6pPr>
            <a:lvl7pPr marL="3200400" lvl="6" indent="-292100" algn="l" rtl="0">
              <a:lnSpc>
                <a:spcPct val="100000"/>
              </a:lnSpc>
              <a:spcBef>
                <a:spcPts val="0"/>
              </a:spcBef>
              <a:spcAft>
                <a:spcPts val="0"/>
              </a:spcAft>
              <a:buSzPts val="1000"/>
              <a:buChar char="●"/>
              <a:defRPr/>
            </a:lvl7pPr>
            <a:lvl8pPr marL="3657600" lvl="7" indent="-292100" algn="l" rtl="0">
              <a:lnSpc>
                <a:spcPct val="100000"/>
              </a:lnSpc>
              <a:spcBef>
                <a:spcPts val="0"/>
              </a:spcBef>
              <a:spcAft>
                <a:spcPts val="0"/>
              </a:spcAft>
              <a:buSzPts val="1000"/>
              <a:buChar char="○"/>
              <a:defRPr/>
            </a:lvl8pPr>
            <a:lvl9pPr marL="4114800" lvl="8" indent="-292100" algn="l" rtl="0">
              <a:lnSpc>
                <a:spcPct val="100000"/>
              </a:lnSpc>
              <a:spcBef>
                <a:spcPts val="0"/>
              </a:spcBef>
              <a:spcAft>
                <a:spcPts val="0"/>
              </a:spcAft>
              <a:buSzPts val="1000"/>
              <a:buChar char="■"/>
              <a:defRPr/>
            </a:lvl9pPr>
          </a:lstStyle>
          <a:p>
            <a:endParaRPr/>
          </a:p>
        </p:txBody>
      </p:sp>
      <p:sp>
        <p:nvSpPr>
          <p:cNvPr id="240" name="Google Shape;240;p50"/>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5"/>
        <p:cNvGrpSpPr/>
        <p:nvPr/>
      </p:nvGrpSpPr>
      <p:grpSpPr>
        <a:xfrm>
          <a:off x="0" y="0"/>
          <a:ext cx="0" cy="0"/>
          <a:chOff x="0" y="0"/>
          <a:chExt cx="0" cy="0"/>
        </a:xfrm>
      </p:grpSpPr>
      <p:sp>
        <p:nvSpPr>
          <p:cNvPr id="246" name="Google Shape;246;p52"/>
          <p:cNvSpPr txBox="1">
            <a:spLocks noGrp="1"/>
          </p:cNvSpPr>
          <p:nvPr>
            <p:ph type="title"/>
          </p:nvPr>
        </p:nvSpPr>
        <p:spPr>
          <a:xfrm>
            <a:off x="171700" y="98675"/>
            <a:ext cx="8520600" cy="520200"/>
          </a:xfrm>
          <a:prstGeom prst="rect">
            <a:avLst/>
          </a:prstGeom>
          <a:noFill/>
          <a:ln>
            <a:noFill/>
          </a:ln>
        </p:spPr>
        <p:txBody>
          <a:bodyPr spcFirstLastPara="1" wrap="square" lIns="93500" tIns="93500" rIns="93500" bIns="93500" anchor="t" anchorCtr="0">
            <a:noAutofit/>
          </a:bodyPr>
          <a:lstStyle>
            <a:lvl1pPr lvl="0" algn="l" rtl="0">
              <a:lnSpc>
                <a:spcPct val="100000"/>
              </a:lnSpc>
              <a:spcBef>
                <a:spcPts val="0"/>
              </a:spcBef>
              <a:spcAft>
                <a:spcPts val="0"/>
              </a:spcAft>
              <a:buSzPts val="2500"/>
              <a:buNone/>
              <a:defRPr/>
            </a:lvl1pPr>
            <a:lvl2pPr lvl="1" algn="l" rtl="0">
              <a:lnSpc>
                <a:spcPct val="100000"/>
              </a:lnSpc>
              <a:spcBef>
                <a:spcPts val="0"/>
              </a:spcBef>
              <a:spcAft>
                <a:spcPts val="0"/>
              </a:spcAft>
              <a:buSzPts val="2500"/>
              <a:buNone/>
              <a:defRPr/>
            </a:lvl2pPr>
            <a:lvl3pPr lvl="2" algn="l" rtl="0">
              <a:lnSpc>
                <a:spcPct val="100000"/>
              </a:lnSpc>
              <a:spcBef>
                <a:spcPts val="0"/>
              </a:spcBef>
              <a:spcAft>
                <a:spcPts val="0"/>
              </a:spcAft>
              <a:buSzPts val="2500"/>
              <a:buNone/>
              <a:defRPr/>
            </a:lvl3pPr>
            <a:lvl4pPr lvl="3" algn="l" rtl="0">
              <a:lnSpc>
                <a:spcPct val="100000"/>
              </a:lnSpc>
              <a:spcBef>
                <a:spcPts val="0"/>
              </a:spcBef>
              <a:spcAft>
                <a:spcPts val="0"/>
              </a:spcAft>
              <a:buSzPts val="2500"/>
              <a:buNone/>
              <a:defRPr/>
            </a:lvl4pPr>
            <a:lvl5pPr lvl="4" algn="l" rtl="0">
              <a:lnSpc>
                <a:spcPct val="100000"/>
              </a:lnSpc>
              <a:spcBef>
                <a:spcPts val="0"/>
              </a:spcBef>
              <a:spcAft>
                <a:spcPts val="0"/>
              </a:spcAft>
              <a:buSzPts val="2500"/>
              <a:buNone/>
              <a:defRPr/>
            </a:lvl5pPr>
            <a:lvl6pPr lvl="5" algn="l" rtl="0">
              <a:lnSpc>
                <a:spcPct val="100000"/>
              </a:lnSpc>
              <a:spcBef>
                <a:spcPts val="0"/>
              </a:spcBef>
              <a:spcAft>
                <a:spcPts val="0"/>
              </a:spcAft>
              <a:buSzPts val="2500"/>
              <a:buNone/>
              <a:defRPr/>
            </a:lvl6pPr>
            <a:lvl7pPr lvl="6" algn="l" rtl="0">
              <a:lnSpc>
                <a:spcPct val="100000"/>
              </a:lnSpc>
              <a:spcBef>
                <a:spcPts val="0"/>
              </a:spcBef>
              <a:spcAft>
                <a:spcPts val="0"/>
              </a:spcAft>
              <a:buSzPts val="2500"/>
              <a:buNone/>
              <a:defRPr/>
            </a:lvl7pPr>
            <a:lvl8pPr lvl="7" algn="l" rtl="0">
              <a:lnSpc>
                <a:spcPct val="100000"/>
              </a:lnSpc>
              <a:spcBef>
                <a:spcPts val="0"/>
              </a:spcBef>
              <a:spcAft>
                <a:spcPts val="0"/>
              </a:spcAft>
              <a:buSzPts val="2500"/>
              <a:buNone/>
              <a:defRPr/>
            </a:lvl8pPr>
            <a:lvl9pPr lvl="8" algn="l" rtl="0">
              <a:lnSpc>
                <a:spcPct val="100000"/>
              </a:lnSpc>
              <a:spcBef>
                <a:spcPts val="0"/>
              </a:spcBef>
              <a:spcAft>
                <a:spcPts val="0"/>
              </a:spcAft>
              <a:buSzPts val="2500"/>
              <a:buNone/>
              <a:defRPr/>
            </a:lvl9pPr>
          </a:lstStyle>
          <a:p>
            <a:endParaRPr/>
          </a:p>
        </p:txBody>
      </p:sp>
      <p:sp>
        <p:nvSpPr>
          <p:cNvPr id="247" name="Google Shape;247;p52"/>
          <p:cNvSpPr txBox="1">
            <a:spLocks noGrp="1"/>
          </p:cNvSpPr>
          <p:nvPr>
            <p:ph type="body" idx="1"/>
          </p:nvPr>
        </p:nvSpPr>
        <p:spPr>
          <a:xfrm>
            <a:off x="154750" y="744675"/>
            <a:ext cx="8520600" cy="3416400"/>
          </a:xfrm>
          <a:prstGeom prst="rect">
            <a:avLst/>
          </a:prstGeom>
          <a:noFill/>
          <a:ln>
            <a:noFill/>
          </a:ln>
        </p:spPr>
        <p:txBody>
          <a:bodyPr spcFirstLastPara="1" wrap="square" lIns="93500" tIns="93500" rIns="93500" bIns="93500" anchor="t" anchorCtr="0">
            <a:noAutofit/>
          </a:bodyPr>
          <a:lstStyle>
            <a:lvl1pPr marL="457200" lvl="0" indent="-317500" algn="l" rtl="0">
              <a:lnSpc>
                <a:spcPct val="100000"/>
              </a:lnSpc>
              <a:spcBef>
                <a:spcPts val="0"/>
              </a:spcBef>
              <a:spcAft>
                <a:spcPts val="0"/>
              </a:spcAft>
              <a:buSzPts val="1400"/>
              <a:buChar char="●"/>
              <a:defRPr/>
            </a:lvl1pPr>
            <a:lvl2pPr marL="914400" lvl="1" indent="-304800" algn="l" rtl="0">
              <a:lnSpc>
                <a:spcPct val="100000"/>
              </a:lnSpc>
              <a:spcBef>
                <a:spcPts val="0"/>
              </a:spcBef>
              <a:spcAft>
                <a:spcPts val="0"/>
              </a:spcAft>
              <a:buSzPts val="1200"/>
              <a:buChar char="○"/>
              <a:defRPr/>
            </a:lvl2pPr>
            <a:lvl3pPr marL="1371600" lvl="2" indent="-304800" algn="l" rtl="0">
              <a:lnSpc>
                <a:spcPct val="100000"/>
              </a:lnSpc>
              <a:spcBef>
                <a:spcPts val="0"/>
              </a:spcBef>
              <a:spcAft>
                <a:spcPts val="0"/>
              </a:spcAft>
              <a:buSzPts val="1200"/>
              <a:buChar char="■"/>
              <a:defRPr/>
            </a:lvl3pPr>
            <a:lvl4pPr marL="1828800" lvl="3" indent="-292100" algn="l" rtl="0">
              <a:lnSpc>
                <a:spcPct val="100000"/>
              </a:lnSpc>
              <a:spcBef>
                <a:spcPts val="0"/>
              </a:spcBef>
              <a:spcAft>
                <a:spcPts val="0"/>
              </a:spcAft>
              <a:buSzPts val="1000"/>
              <a:buChar char="●"/>
              <a:defRPr/>
            </a:lvl4pPr>
            <a:lvl5pPr marL="2286000" lvl="4" indent="-292100" algn="l" rtl="0">
              <a:lnSpc>
                <a:spcPct val="100000"/>
              </a:lnSpc>
              <a:spcBef>
                <a:spcPts val="0"/>
              </a:spcBef>
              <a:spcAft>
                <a:spcPts val="0"/>
              </a:spcAft>
              <a:buSzPts val="1000"/>
              <a:buChar char="○"/>
              <a:defRPr/>
            </a:lvl5pPr>
            <a:lvl6pPr marL="2743200" lvl="5" indent="-292100" algn="l" rtl="0">
              <a:lnSpc>
                <a:spcPct val="100000"/>
              </a:lnSpc>
              <a:spcBef>
                <a:spcPts val="0"/>
              </a:spcBef>
              <a:spcAft>
                <a:spcPts val="0"/>
              </a:spcAft>
              <a:buSzPts val="1000"/>
              <a:buChar char="■"/>
              <a:defRPr/>
            </a:lvl6pPr>
            <a:lvl7pPr marL="3200400" lvl="6" indent="-292100" algn="l" rtl="0">
              <a:lnSpc>
                <a:spcPct val="100000"/>
              </a:lnSpc>
              <a:spcBef>
                <a:spcPts val="0"/>
              </a:spcBef>
              <a:spcAft>
                <a:spcPts val="0"/>
              </a:spcAft>
              <a:buSzPts val="1000"/>
              <a:buChar char="●"/>
              <a:defRPr/>
            </a:lvl7pPr>
            <a:lvl8pPr marL="3657600" lvl="7" indent="-292100" algn="l" rtl="0">
              <a:lnSpc>
                <a:spcPct val="100000"/>
              </a:lnSpc>
              <a:spcBef>
                <a:spcPts val="0"/>
              </a:spcBef>
              <a:spcAft>
                <a:spcPts val="0"/>
              </a:spcAft>
              <a:buSzPts val="1000"/>
              <a:buChar char="○"/>
              <a:defRPr/>
            </a:lvl8pPr>
            <a:lvl9pPr marL="4114800" lvl="8" indent="-292100" algn="l" rtl="0">
              <a:lnSpc>
                <a:spcPct val="100000"/>
              </a:lnSpc>
              <a:spcBef>
                <a:spcPts val="0"/>
              </a:spcBef>
              <a:spcAft>
                <a:spcPts val="0"/>
              </a:spcAft>
              <a:buSzPts val="1000"/>
              <a:buChar char="■"/>
              <a:defRPr/>
            </a:lvl9pPr>
          </a:lstStyle>
          <a:p>
            <a:endParaRPr/>
          </a:p>
        </p:txBody>
      </p:sp>
      <p:sp>
        <p:nvSpPr>
          <p:cNvPr id="248" name="Google Shape;248;p52"/>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9"/>
        <p:cNvGrpSpPr/>
        <p:nvPr/>
      </p:nvGrpSpPr>
      <p:grpSpPr>
        <a:xfrm>
          <a:off x="0" y="0"/>
          <a:ext cx="0" cy="0"/>
          <a:chOff x="0" y="0"/>
          <a:chExt cx="0" cy="0"/>
        </a:xfrm>
      </p:grpSpPr>
      <p:sp>
        <p:nvSpPr>
          <p:cNvPr id="250" name="Google Shape;250;p53"/>
          <p:cNvSpPr/>
          <p:nvPr/>
        </p:nvSpPr>
        <p:spPr>
          <a:xfrm>
            <a:off x="813650" y="-283950"/>
            <a:ext cx="2922300" cy="5486400"/>
          </a:xfrm>
          <a:prstGeom prst="rect">
            <a:avLst/>
          </a:prstGeom>
          <a:solidFill>
            <a:srgbClr val="000000">
              <a:alpha val="52550"/>
            </a:srgbClr>
          </a:solidFill>
          <a:ln>
            <a:noFill/>
          </a:ln>
          <a:effectLst>
            <a:outerShdw blurRad="40000" dist="23000" dir="5400000" rotWithShape="0">
              <a:srgbClr val="000000">
                <a:alpha val="325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1" name="Google Shape;251;p53"/>
          <p:cNvSpPr txBox="1">
            <a:spLocks noGrp="1"/>
          </p:cNvSpPr>
          <p:nvPr>
            <p:ph type="ctrTitle"/>
          </p:nvPr>
        </p:nvSpPr>
        <p:spPr>
          <a:xfrm>
            <a:off x="813576" y="235800"/>
            <a:ext cx="2922300" cy="2240100"/>
          </a:xfrm>
          <a:prstGeom prst="rect">
            <a:avLst/>
          </a:prstGeom>
          <a:noFill/>
          <a:ln>
            <a:noFill/>
          </a:ln>
        </p:spPr>
        <p:txBody>
          <a:bodyPr spcFirstLastPara="1" wrap="square" lIns="93500" tIns="93500" rIns="93500" bIns="93500" anchor="b" anchorCtr="0">
            <a:noAutofit/>
          </a:bodyPr>
          <a:lstStyle>
            <a:lvl1pPr lvl="0" algn="l" rtl="0">
              <a:lnSpc>
                <a:spcPct val="100000"/>
              </a:lnSpc>
              <a:spcBef>
                <a:spcPts val="0"/>
              </a:spcBef>
              <a:spcAft>
                <a:spcPts val="0"/>
              </a:spcAft>
              <a:buClr>
                <a:srgbClr val="FFFFFF"/>
              </a:buClr>
              <a:buSzPts val="3000"/>
              <a:buNone/>
              <a:defRPr sz="3000">
                <a:solidFill>
                  <a:srgbClr val="FFFFFF"/>
                </a:solidFill>
              </a:defRPr>
            </a:lvl1pPr>
            <a:lvl2pPr lvl="1" algn="l" rtl="0">
              <a:lnSpc>
                <a:spcPct val="100000"/>
              </a:lnSpc>
              <a:spcBef>
                <a:spcPts val="0"/>
              </a:spcBef>
              <a:spcAft>
                <a:spcPts val="0"/>
              </a:spcAft>
              <a:buClr>
                <a:srgbClr val="FFFFFF"/>
              </a:buClr>
              <a:buSzPts val="3000"/>
              <a:buNone/>
              <a:defRPr sz="3000">
                <a:solidFill>
                  <a:srgbClr val="FFFFFF"/>
                </a:solidFill>
              </a:defRPr>
            </a:lvl2pPr>
            <a:lvl3pPr lvl="2" algn="l" rtl="0">
              <a:lnSpc>
                <a:spcPct val="100000"/>
              </a:lnSpc>
              <a:spcBef>
                <a:spcPts val="0"/>
              </a:spcBef>
              <a:spcAft>
                <a:spcPts val="0"/>
              </a:spcAft>
              <a:buClr>
                <a:srgbClr val="FFFFFF"/>
              </a:buClr>
              <a:buSzPts val="3000"/>
              <a:buNone/>
              <a:defRPr sz="3000">
                <a:solidFill>
                  <a:srgbClr val="FFFFFF"/>
                </a:solidFill>
              </a:defRPr>
            </a:lvl3pPr>
            <a:lvl4pPr lvl="3" algn="l" rtl="0">
              <a:lnSpc>
                <a:spcPct val="100000"/>
              </a:lnSpc>
              <a:spcBef>
                <a:spcPts val="0"/>
              </a:spcBef>
              <a:spcAft>
                <a:spcPts val="0"/>
              </a:spcAft>
              <a:buClr>
                <a:srgbClr val="FFFFFF"/>
              </a:buClr>
              <a:buSzPts val="3000"/>
              <a:buNone/>
              <a:defRPr sz="3000">
                <a:solidFill>
                  <a:srgbClr val="FFFFFF"/>
                </a:solidFill>
              </a:defRPr>
            </a:lvl4pPr>
            <a:lvl5pPr lvl="4" algn="l" rtl="0">
              <a:lnSpc>
                <a:spcPct val="100000"/>
              </a:lnSpc>
              <a:spcBef>
                <a:spcPts val="0"/>
              </a:spcBef>
              <a:spcAft>
                <a:spcPts val="0"/>
              </a:spcAft>
              <a:buClr>
                <a:srgbClr val="FFFFFF"/>
              </a:buClr>
              <a:buSzPts val="3000"/>
              <a:buNone/>
              <a:defRPr sz="3000">
                <a:solidFill>
                  <a:srgbClr val="FFFFFF"/>
                </a:solidFill>
              </a:defRPr>
            </a:lvl5pPr>
            <a:lvl6pPr lvl="5" algn="l" rtl="0">
              <a:lnSpc>
                <a:spcPct val="100000"/>
              </a:lnSpc>
              <a:spcBef>
                <a:spcPts val="0"/>
              </a:spcBef>
              <a:spcAft>
                <a:spcPts val="0"/>
              </a:spcAft>
              <a:buClr>
                <a:srgbClr val="FFFFFF"/>
              </a:buClr>
              <a:buSzPts val="3000"/>
              <a:buNone/>
              <a:defRPr sz="3000">
                <a:solidFill>
                  <a:srgbClr val="FFFFFF"/>
                </a:solidFill>
              </a:defRPr>
            </a:lvl6pPr>
            <a:lvl7pPr lvl="6" algn="l" rtl="0">
              <a:lnSpc>
                <a:spcPct val="100000"/>
              </a:lnSpc>
              <a:spcBef>
                <a:spcPts val="0"/>
              </a:spcBef>
              <a:spcAft>
                <a:spcPts val="0"/>
              </a:spcAft>
              <a:buClr>
                <a:srgbClr val="FFFFFF"/>
              </a:buClr>
              <a:buSzPts val="3000"/>
              <a:buNone/>
              <a:defRPr sz="3000">
                <a:solidFill>
                  <a:srgbClr val="FFFFFF"/>
                </a:solidFill>
              </a:defRPr>
            </a:lvl7pPr>
            <a:lvl8pPr lvl="7" algn="l" rtl="0">
              <a:lnSpc>
                <a:spcPct val="100000"/>
              </a:lnSpc>
              <a:spcBef>
                <a:spcPts val="0"/>
              </a:spcBef>
              <a:spcAft>
                <a:spcPts val="0"/>
              </a:spcAft>
              <a:buClr>
                <a:srgbClr val="FFFFFF"/>
              </a:buClr>
              <a:buSzPts val="3000"/>
              <a:buNone/>
              <a:defRPr sz="3000">
                <a:solidFill>
                  <a:srgbClr val="FFFFFF"/>
                </a:solidFill>
              </a:defRPr>
            </a:lvl8pPr>
            <a:lvl9pPr lvl="8" algn="l" rtl="0">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252" name="Google Shape;252;p53"/>
          <p:cNvSpPr txBox="1">
            <a:spLocks noGrp="1"/>
          </p:cNvSpPr>
          <p:nvPr>
            <p:ph type="subTitle" idx="1"/>
          </p:nvPr>
        </p:nvSpPr>
        <p:spPr>
          <a:xfrm>
            <a:off x="813600" y="2834125"/>
            <a:ext cx="2922300" cy="931500"/>
          </a:xfrm>
          <a:prstGeom prst="rect">
            <a:avLst/>
          </a:prstGeom>
          <a:noFill/>
          <a:ln>
            <a:noFill/>
          </a:ln>
        </p:spPr>
        <p:txBody>
          <a:bodyPr spcFirstLastPara="1" wrap="square" lIns="93500" tIns="93500" rIns="93500" bIns="93500" anchor="t" anchorCtr="0">
            <a:noAutofit/>
          </a:bodyPr>
          <a:lstStyle>
            <a:lvl1pPr lvl="0" algn="l" rtl="0">
              <a:lnSpc>
                <a:spcPct val="100000"/>
              </a:lnSpc>
              <a:spcBef>
                <a:spcPts val="0"/>
              </a:spcBef>
              <a:spcAft>
                <a:spcPts val="0"/>
              </a:spcAft>
              <a:buClr>
                <a:srgbClr val="FFFFFF"/>
              </a:buClr>
              <a:buSzPts val="1800"/>
              <a:buNone/>
              <a:defRPr sz="1800">
                <a:solidFill>
                  <a:srgbClr val="FFFFFF"/>
                </a:solidFill>
              </a:defRPr>
            </a:lvl1pPr>
            <a:lvl2pPr lvl="1" algn="l" rtl="0">
              <a:lnSpc>
                <a:spcPct val="100000"/>
              </a:lnSpc>
              <a:spcBef>
                <a:spcPts val="0"/>
              </a:spcBef>
              <a:spcAft>
                <a:spcPts val="0"/>
              </a:spcAft>
              <a:buClr>
                <a:srgbClr val="FFFFFF"/>
              </a:buClr>
              <a:buSzPts val="1800"/>
              <a:buNone/>
              <a:defRPr sz="1800">
                <a:solidFill>
                  <a:srgbClr val="FFFFFF"/>
                </a:solidFill>
              </a:defRPr>
            </a:lvl2pPr>
            <a:lvl3pPr lvl="2" algn="l" rtl="0">
              <a:lnSpc>
                <a:spcPct val="100000"/>
              </a:lnSpc>
              <a:spcBef>
                <a:spcPts val="0"/>
              </a:spcBef>
              <a:spcAft>
                <a:spcPts val="0"/>
              </a:spcAft>
              <a:buClr>
                <a:srgbClr val="FFFFFF"/>
              </a:buClr>
              <a:buSzPts val="1800"/>
              <a:buNone/>
              <a:defRPr sz="1800">
                <a:solidFill>
                  <a:srgbClr val="FFFFFF"/>
                </a:solidFill>
              </a:defRPr>
            </a:lvl3pPr>
            <a:lvl4pPr lvl="3" algn="l" rtl="0">
              <a:lnSpc>
                <a:spcPct val="100000"/>
              </a:lnSpc>
              <a:spcBef>
                <a:spcPts val="0"/>
              </a:spcBef>
              <a:spcAft>
                <a:spcPts val="0"/>
              </a:spcAft>
              <a:buClr>
                <a:srgbClr val="FFFFFF"/>
              </a:buClr>
              <a:buSzPts val="1800"/>
              <a:buNone/>
              <a:defRPr sz="1800">
                <a:solidFill>
                  <a:srgbClr val="FFFFFF"/>
                </a:solidFill>
              </a:defRPr>
            </a:lvl4pPr>
            <a:lvl5pPr lvl="4" algn="l" rtl="0">
              <a:lnSpc>
                <a:spcPct val="100000"/>
              </a:lnSpc>
              <a:spcBef>
                <a:spcPts val="0"/>
              </a:spcBef>
              <a:spcAft>
                <a:spcPts val="0"/>
              </a:spcAft>
              <a:buClr>
                <a:srgbClr val="FFFFFF"/>
              </a:buClr>
              <a:buSzPts val="1800"/>
              <a:buNone/>
              <a:defRPr sz="1800">
                <a:solidFill>
                  <a:srgbClr val="FFFFFF"/>
                </a:solidFill>
              </a:defRPr>
            </a:lvl5pPr>
            <a:lvl6pPr lvl="5" algn="l" rtl="0">
              <a:lnSpc>
                <a:spcPct val="100000"/>
              </a:lnSpc>
              <a:spcBef>
                <a:spcPts val="0"/>
              </a:spcBef>
              <a:spcAft>
                <a:spcPts val="0"/>
              </a:spcAft>
              <a:buClr>
                <a:srgbClr val="FFFFFF"/>
              </a:buClr>
              <a:buSzPts val="1800"/>
              <a:buNone/>
              <a:defRPr sz="1800">
                <a:solidFill>
                  <a:srgbClr val="FFFFFF"/>
                </a:solidFill>
              </a:defRPr>
            </a:lvl6pPr>
            <a:lvl7pPr lvl="6" algn="l" rtl="0">
              <a:lnSpc>
                <a:spcPct val="100000"/>
              </a:lnSpc>
              <a:spcBef>
                <a:spcPts val="0"/>
              </a:spcBef>
              <a:spcAft>
                <a:spcPts val="0"/>
              </a:spcAft>
              <a:buClr>
                <a:srgbClr val="FFFFFF"/>
              </a:buClr>
              <a:buSzPts val="1800"/>
              <a:buNone/>
              <a:defRPr sz="1800">
                <a:solidFill>
                  <a:srgbClr val="FFFFFF"/>
                </a:solidFill>
              </a:defRPr>
            </a:lvl7pPr>
            <a:lvl8pPr lvl="7" algn="l" rtl="0">
              <a:lnSpc>
                <a:spcPct val="100000"/>
              </a:lnSpc>
              <a:spcBef>
                <a:spcPts val="0"/>
              </a:spcBef>
              <a:spcAft>
                <a:spcPts val="0"/>
              </a:spcAft>
              <a:buClr>
                <a:srgbClr val="FFFFFF"/>
              </a:buClr>
              <a:buSzPts val="1800"/>
              <a:buNone/>
              <a:defRPr sz="1800">
                <a:solidFill>
                  <a:srgbClr val="FFFFFF"/>
                </a:solidFill>
              </a:defRPr>
            </a:lvl8pPr>
            <a:lvl9pPr lvl="8" algn="l" rtl="0">
              <a:lnSpc>
                <a:spcPct val="100000"/>
              </a:lnSpc>
              <a:spcBef>
                <a:spcPts val="0"/>
              </a:spcBef>
              <a:spcAft>
                <a:spcPts val="0"/>
              </a:spcAft>
              <a:buClr>
                <a:srgbClr val="FFFFFF"/>
              </a:buClr>
              <a:buSzPts val="1800"/>
              <a:buNone/>
              <a:defRPr sz="1800">
                <a:solidFill>
                  <a:srgbClr val="FFFFFF"/>
                </a:solidFill>
              </a:defRPr>
            </a:lvl9pPr>
          </a:lstStyle>
          <a:p>
            <a:endParaRPr/>
          </a:p>
        </p:txBody>
      </p:sp>
      <p:cxnSp>
        <p:nvCxnSpPr>
          <p:cNvPr id="253" name="Google Shape;253;p53"/>
          <p:cNvCxnSpPr/>
          <p:nvPr/>
        </p:nvCxnSpPr>
        <p:spPr>
          <a:xfrm>
            <a:off x="852650" y="2630700"/>
            <a:ext cx="2844300" cy="0"/>
          </a:xfrm>
          <a:prstGeom prst="straightConnector1">
            <a:avLst/>
          </a:prstGeom>
          <a:noFill/>
          <a:ln w="9525" cap="flat" cmpd="sng">
            <a:solidFill>
              <a:srgbClr val="FFFFFF"/>
            </a:solidFill>
            <a:prstDash val="solid"/>
            <a:round/>
            <a:headEnd type="none" w="sm" len="sm"/>
            <a:tailEnd type="none" w="sm" len="sm"/>
          </a:ln>
        </p:spPr>
      </p:cxnSp>
      <p:pic>
        <p:nvPicPr>
          <p:cNvPr id="254" name="Google Shape;254;p53"/>
          <p:cNvPicPr preferRelativeResize="0"/>
          <p:nvPr/>
        </p:nvPicPr>
        <p:blipFill rotWithShape="1">
          <a:blip r:embed="rId2">
            <a:alphaModFix/>
          </a:blip>
          <a:srcRect/>
          <a:stretch/>
        </p:blipFill>
        <p:spPr>
          <a:xfrm>
            <a:off x="813650" y="4732975"/>
            <a:ext cx="2922300" cy="468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5"/>
        <p:cNvGrpSpPr/>
        <p:nvPr/>
      </p:nvGrpSpPr>
      <p:grpSpPr>
        <a:xfrm>
          <a:off x="0" y="0"/>
          <a:ext cx="0" cy="0"/>
          <a:chOff x="0" y="0"/>
          <a:chExt cx="0" cy="0"/>
        </a:xfrm>
      </p:grpSpPr>
      <p:sp>
        <p:nvSpPr>
          <p:cNvPr id="256" name="Google Shape;256;p54"/>
          <p:cNvSpPr txBox="1">
            <a:spLocks noGrp="1"/>
          </p:cNvSpPr>
          <p:nvPr>
            <p:ph type="title"/>
          </p:nvPr>
        </p:nvSpPr>
        <p:spPr>
          <a:xfrm>
            <a:off x="171700" y="98675"/>
            <a:ext cx="8520600" cy="520200"/>
          </a:xfrm>
          <a:prstGeom prst="rect">
            <a:avLst/>
          </a:prstGeom>
          <a:noFill/>
          <a:ln>
            <a:noFill/>
          </a:ln>
        </p:spPr>
        <p:txBody>
          <a:bodyPr spcFirstLastPara="1" wrap="square" lIns="93500" tIns="93500" rIns="93500" bIns="93500" anchor="t" anchorCtr="0">
            <a:noAutofit/>
          </a:bodyPr>
          <a:lstStyle>
            <a:lvl1pPr lvl="0" algn="l" rtl="0">
              <a:lnSpc>
                <a:spcPct val="100000"/>
              </a:lnSpc>
              <a:spcBef>
                <a:spcPts val="0"/>
              </a:spcBef>
              <a:spcAft>
                <a:spcPts val="0"/>
              </a:spcAft>
              <a:buSzPts val="2500"/>
              <a:buNone/>
              <a:defRPr/>
            </a:lvl1pPr>
            <a:lvl2pPr lvl="1" algn="l" rtl="0">
              <a:lnSpc>
                <a:spcPct val="100000"/>
              </a:lnSpc>
              <a:spcBef>
                <a:spcPts val="0"/>
              </a:spcBef>
              <a:spcAft>
                <a:spcPts val="0"/>
              </a:spcAft>
              <a:buSzPts val="2500"/>
              <a:buNone/>
              <a:defRPr/>
            </a:lvl2pPr>
            <a:lvl3pPr lvl="2" algn="l" rtl="0">
              <a:lnSpc>
                <a:spcPct val="100000"/>
              </a:lnSpc>
              <a:spcBef>
                <a:spcPts val="0"/>
              </a:spcBef>
              <a:spcAft>
                <a:spcPts val="0"/>
              </a:spcAft>
              <a:buSzPts val="2500"/>
              <a:buNone/>
              <a:defRPr/>
            </a:lvl3pPr>
            <a:lvl4pPr lvl="3" algn="l" rtl="0">
              <a:lnSpc>
                <a:spcPct val="100000"/>
              </a:lnSpc>
              <a:spcBef>
                <a:spcPts val="0"/>
              </a:spcBef>
              <a:spcAft>
                <a:spcPts val="0"/>
              </a:spcAft>
              <a:buSzPts val="2500"/>
              <a:buNone/>
              <a:defRPr/>
            </a:lvl4pPr>
            <a:lvl5pPr lvl="4" algn="l" rtl="0">
              <a:lnSpc>
                <a:spcPct val="100000"/>
              </a:lnSpc>
              <a:spcBef>
                <a:spcPts val="0"/>
              </a:spcBef>
              <a:spcAft>
                <a:spcPts val="0"/>
              </a:spcAft>
              <a:buSzPts val="2500"/>
              <a:buNone/>
              <a:defRPr/>
            </a:lvl5pPr>
            <a:lvl6pPr lvl="5" algn="l" rtl="0">
              <a:lnSpc>
                <a:spcPct val="100000"/>
              </a:lnSpc>
              <a:spcBef>
                <a:spcPts val="0"/>
              </a:spcBef>
              <a:spcAft>
                <a:spcPts val="0"/>
              </a:spcAft>
              <a:buSzPts val="2500"/>
              <a:buNone/>
              <a:defRPr/>
            </a:lvl6pPr>
            <a:lvl7pPr lvl="6" algn="l" rtl="0">
              <a:lnSpc>
                <a:spcPct val="100000"/>
              </a:lnSpc>
              <a:spcBef>
                <a:spcPts val="0"/>
              </a:spcBef>
              <a:spcAft>
                <a:spcPts val="0"/>
              </a:spcAft>
              <a:buSzPts val="2500"/>
              <a:buNone/>
              <a:defRPr/>
            </a:lvl7pPr>
            <a:lvl8pPr lvl="7" algn="l" rtl="0">
              <a:lnSpc>
                <a:spcPct val="100000"/>
              </a:lnSpc>
              <a:spcBef>
                <a:spcPts val="0"/>
              </a:spcBef>
              <a:spcAft>
                <a:spcPts val="0"/>
              </a:spcAft>
              <a:buSzPts val="2500"/>
              <a:buNone/>
              <a:defRPr/>
            </a:lvl8pPr>
            <a:lvl9pPr lvl="8" algn="l" rtl="0">
              <a:lnSpc>
                <a:spcPct val="100000"/>
              </a:lnSpc>
              <a:spcBef>
                <a:spcPts val="0"/>
              </a:spcBef>
              <a:spcAft>
                <a:spcPts val="0"/>
              </a:spcAft>
              <a:buSzPts val="2500"/>
              <a:buNone/>
              <a:defRPr/>
            </a:lvl9pPr>
          </a:lstStyle>
          <a:p>
            <a:endParaRPr/>
          </a:p>
        </p:txBody>
      </p:sp>
      <p:sp>
        <p:nvSpPr>
          <p:cNvPr id="257" name="Google Shape;257;p54"/>
          <p:cNvSpPr txBox="1">
            <a:spLocks noGrp="1"/>
          </p:cNvSpPr>
          <p:nvPr>
            <p:ph type="body" idx="1"/>
          </p:nvPr>
        </p:nvSpPr>
        <p:spPr>
          <a:xfrm>
            <a:off x="311700" y="1152475"/>
            <a:ext cx="3999900" cy="3416400"/>
          </a:xfrm>
          <a:prstGeom prst="rect">
            <a:avLst/>
          </a:prstGeom>
          <a:noFill/>
          <a:ln>
            <a:noFill/>
          </a:ln>
        </p:spPr>
        <p:txBody>
          <a:bodyPr spcFirstLastPara="1" wrap="square" lIns="93500" tIns="93500" rIns="93500" bIns="93500" anchor="t" anchorCtr="0">
            <a:noAutofit/>
          </a:bodyPr>
          <a:lstStyle>
            <a:lvl1pPr marL="457200" lvl="0" indent="-317500" algn="l" rtl="0">
              <a:lnSpc>
                <a:spcPct val="100000"/>
              </a:lnSpc>
              <a:spcBef>
                <a:spcPts val="0"/>
              </a:spcBef>
              <a:spcAft>
                <a:spcPts val="0"/>
              </a:spcAft>
              <a:buSzPts val="1400"/>
              <a:buChar char="●"/>
              <a:defRPr sz="1400"/>
            </a:lvl1pPr>
            <a:lvl2pPr marL="914400" lvl="1" indent="-304800" algn="l" rtl="0">
              <a:lnSpc>
                <a:spcPct val="100000"/>
              </a:lnSpc>
              <a:spcBef>
                <a:spcPts val="0"/>
              </a:spcBef>
              <a:spcAft>
                <a:spcPts val="0"/>
              </a:spcAft>
              <a:buSzPts val="1200"/>
              <a:buChar char="○"/>
              <a:defRPr sz="1200"/>
            </a:lvl2pPr>
            <a:lvl3pPr marL="1371600" lvl="2" indent="-304800" algn="l" rtl="0">
              <a:lnSpc>
                <a:spcPct val="100000"/>
              </a:lnSpc>
              <a:spcBef>
                <a:spcPts val="0"/>
              </a:spcBef>
              <a:spcAft>
                <a:spcPts val="0"/>
              </a:spcAft>
              <a:buSzPts val="1200"/>
              <a:buChar char="■"/>
              <a:defRPr sz="1200"/>
            </a:lvl3pPr>
            <a:lvl4pPr marL="1828800" lvl="3" indent="-304800" algn="l" rtl="0">
              <a:lnSpc>
                <a:spcPct val="100000"/>
              </a:lnSpc>
              <a:spcBef>
                <a:spcPts val="0"/>
              </a:spcBef>
              <a:spcAft>
                <a:spcPts val="0"/>
              </a:spcAft>
              <a:buSzPts val="1200"/>
              <a:buChar char="●"/>
              <a:defRPr sz="1200"/>
            </a:lvl4pPr>
            <a:lvl5pPr marL="2286000" lvl="4" indent="-304800" algn="l" rtl="0">
              <a:lnSpc>
                <a:spcPct val="100000"/>
              </a:lnSpc>
              <a:spcBef>
                <a:spcPts val="0"/>
              </a:spcBef>
              <a:spcAft>
                <a:spcPts val="0"/>
              </a:spcAft>
              <a:buSzPts val="1200"/>
              <a:buChar char="○"/>
              <a:defRPr sz="1200"/>
            </a:lvl5pPr>
            <a:lvl6pPr marL="2743200" lvl="5" indent="-304800" algn="l" rtl="0">
              <a:lnSpc>
                <a:spcPct val="100000"/>
              </a:lnSpc>
              <a:spcBef>
                <a:spcPts val="0"/>
              </a:spcBef>
              <a:spcAft>
                <a:spcPts val="0"/>
              </a:spcAft>
              <a:buSzPts val="1200"/>
              <a:buChar char="■"/>
              <a:defRPr sz="1200"/>
            </a:lvl6pPr>
            <a:lvl7pPr marL="3200400" lvl="6" indent="-304800" algn="l" rtl="0">
              <a:lnSpc>
                <a:spcPct val="100000"/>
              </a:lnSpc>
              <a:spcBef>
                <a:spcPts val="0"/>
              </a:spcBef>
              <a:spcAft>
                <a:spcPts val="0"/>
              </a:spcAft>
              <a:buSzPts val="1200"/>
              <a:buChar char="●"/>
              <a:defRPr sz="1200"/>
            </a:lvl7pPr>
            <a:lvl8pPr marL="3657600" lvl="7" indent="-304800" algn="l" rtl="0">
              <a:lnSpc>
                <a:spcPct val="100000"/>
              </a:lnSpc>
              <a:spcBef>
                <a:spcPts val="0"/>
              </a:spcBef>
              <a:spcAft>
                <a:spcPts val="0"/>
              </a:spcAft>
              <a:buSzPts val="1200"/>
              <a:buChar char="○"/>
              <a:defRPr sz="1200"/>
            </a:lvl8pPr>
            <a:lvl9pPr marL="4114800" lvl="8" indent="-304800" algn="l" rtl="0">
              <a:lnSpc>
                <a:spcPct val="100000"/>
              </a:lnSpc>
              <a:spcBef>
                <a:spcPts val="0"/>
              </a:spcBef>
              <a:spcAft>
                <a:spcPts val="0"/>
              </a:spcAft>
              <a:buSzPts val="1200"/>
              <a:buChar char="■"/>
              <a:defRPr sz="1200"/>
            </a:lvl9pPr>
          </a:lstStyle>
          <a:p>
            <a:endParaRPr/>
          </a:p>
        </p:txBody>
      </p:sp>
      <p:sp>
        <p:nvSpPr>
          <p:cNvPr id="258" name="Google Shape;258;p54"/>
          <p:cNvSpPr txBox="1">
            <a:spLocks noGrp="1"/>
          </p:cNvSpPr>
          <p:nvPr>
            <p:ph type="body" idx="2"/>
          </p:nvPr>
        </p:nvSpPr>
        <p:spPr>
          <a:xfrm>
            <a:off x="4832400" y="1152475"/>
            <a:ext cx="3999900" cy="3416400"/>
          </a:xfrm>
          <a:prstGeom prst="rect">
            <a:avLst/>
          </a:prstGeom>
          <a:noFill/>
          <a:ln>
            <a:noFill/>
          </a:ln>
        </p:spPr>
        <p:txBody>
          <a:bodyPr spcFirstLastPara="1" wrap="square" lIns="93500" tIns="93500" rIns="93500" bIns="93500" anchor="t" anchorCtr="0">
            <a:noAutofit/>
          </a:bodyPr>
          <a:lstStyle>
            <a:lvl1pPr marL="457200" lvl="0" indent="-317500" algn="l" rtl="0">
              <a:lnSpc>
                <a:spcPct val="100000"/>
              </a:lnSpc>
              <a:spcBef>
                <a:spcPts val="0"/>
              </a:spcBef>
              <a:spcAft>
                <a:spcPts val="0"/>
              </a:spcAft>
              <a:buSzPts val="1400"/>
              <a:buChar char="●"/>
              <a:defRPr sz="1400"/>
            </a:lvl1pPr>
            <a:lvl2pPr marL="914400" lvl="1" indent="-304800" algn="l" rtl="0">
              <a:lnSpc>
                <a:spcPct val="100000"/>
              </a:lnSpc>
              <a:spcBef>
                <a:spcPts val="0"/>
              </a:spcBef>
              <a:spcAft>
                <a:spcPts val="0"/>
              </a:spcAft>
              <a:buSzPts val="1200"/>
              <a:buChar char="○"/>
              <a:defRPr sz="1200"/>
            </a:lvl2pPr>
            <a:lvl3pPr marL="1371600" lvl="2" indent="-304800" algn="l" rtl="0">
              <a:lnSpc>
                <a:spcPct val="100000"/>
              </a:lnSpc>
              <a:spcBef>
                <a:spcPts val="0"/>
              </a:spcBef>
              <a:spcAft>
                <a:spcPts val="0"/>
              </a:spcAft>
              <a:buSzPts val="1200"/>
              <a:buChar char="■"/>
              <a:defRPr sz="1200"/>
            </a:lvl3pPr>
            <a:lvl4pPr marL="1828800" lvl="3" indent="-304800" algn="l" rtl="0">
              <a:lnSpc>
                <a:spcPct val="100000"/>
              </a:lnSpc>
              <a:spcBef>
                <a:spcPts val="0"/>
              </a:spcBef>
              <a:spcAft>
                <a:spcPts val="0"/>
              </a:spcAft>
              <a:buSzPts val="1200"/>
              <a:buChar char="●"/>
              <a:defRPr sz="1200"/>
            </a:lvl4pPr>
            <a:lvl5pPr marL="2286000" lvl="4" indent="-304800" algn="l" rtl="0">
              <a:lnSpc>
                <a:spcPct val="100000"/>
              </a:lnSpc>
              <a:spcBef>
                <a:spcPts val="0"/>
              </a:spcBef>
              <a:spcAft>
                <a:spcPts val="0"/>
              </a:spcAft>
              <a:buSzPts val="1200"/>
              <a:buChar char="○"/>
              <a:defRPr sz="1200"/>
            </a:lvl5pPr>
            <a:lvl6pPr marL="2743200" lvl="5" indent="-304800" algn="l" rtl="0">
              <a:lnSpc>
                <a:spcPct val="100000"/>
              </a:lnSpc>
              <a:spcBef>
                <a:spcPts val="0"/>
              </a:spcBef>
              <a:spcAft>
                <a:spcPts val="0"/>
              </a:spcAft>
              <a:buSzPts val="1200"/>
              <a:buChar char="■"/>
              <a:defRPr sz="1200"/>
            </a:lvl6pPr>
            <a:lvl7pPr marL="3200400" lvl="6" indent="-304800" algn="l" rtl="0">
              <a:lnSpc>
                <a:spcPct val="100000"/>
              </a:lnSpc>
              <a:spcBef>
                <a:spcPts val="0"/>
              </a:spcBef>
              <a:spcAft>
                <a:spcPts val="0"/>
              </a:spcAft>
              <a:buSzPts val="1200"/>
              <a:buChar char="●"/>
              <a:defRPr sz="1200"/>
            </a:lvl7pPr>
            <a:lvl8pPr marL="3657600" lvl="7" indent="-304800" algn="l" rtl="0">
              <a:lnSpc>
                <a:spcPct val="100000"/>
              </a:lnSpc>
              <a:spcBef>
                <a:spcPts val="0"/>
              </a:spcBef>
              <a:spcAft>
                <a:spcPts val="0"/>
              </a:spcAft>
              <a:buSzPts val="1200"/>
              <a:buChar char="○"/>
              <a:defRPr sz="1200"/>
            </a:lvl8pPr>
            <a:lvl9pPr marL="4114800" lvl="8" indent="-304800" algn="l" rtl="0">
              <a:lnSpc>
                <a:spcPct val="100000"/>
              </a:lnSpc>
              <a:spcBef>
                <a:spcPts val="0"/>
              </a:spcBef>
              <a:spcAft>
                <a:spcPts val="0"/>
              </a:spcAft>
              <a:buSzPts val="1200"/>
              <a:buChar char="■"/>
              <a:defRPr sz="1200"/>
            </a:lvl9pPr>
          </a:lstStyle>
          <a:p>
            <a:endParaRPr/>
          </a:p>
        </p:txBody>
      </p:sp>
      <p:sp>
        <p:nvSpPr>
          <p:cNvPr id="259" name="Google Shape;259;p54"/>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60" name="Google Shape;260;p54"/>
          <p:cNvSpPr/>
          <p:nvPr/>
        </p:nvSpPr>
        <p:spPr>
          <a:xfrm>
            <a:off x="-7375" y="4517150"/>
            <a:ext cx="9151500" cy="626400"/>
          </a:xfrm>
          <a:prstGeom prst="rect">
            <a:avLst/>
          </a:prstGeom>
          <a:solidFill>
            <a:srgbClr val="F3F2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1" name="Google Shape;261;p54"/>
          <p:cNvPicPr preferRelativeResize="0"/>
          <p:nvPr/>
        </p:nvPicPr>
        <p:blipFill rotWithShape="1">
          <a:blip r:embed="rId2">
            <a:alphaModFix/>
          </a:blip>
          <a:srcRect/>
          <a:stretch/>
        </p:blipFill>
        <p:spPr>
          <a:xfrm>
            <a:off x="154750" y="4633550"/>
            <a:ext cx="1397960" cy="3936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2"/>
        <p:cNvGrpSpPr/>
        <p:nvPr/>
      </p:nvGrpSpPr>
      <p:grpSpPr>
        <a:xfrm>
          <a:off x="0" y="0"/>
          <a:ext cx="0" cy="0"/>
          <a:chOff x="0" y="0"/>
          <a:chExt cx="0" cy="0"/>
        </a:xfrm>
      </p:grpSpPr>
      <p:sp>
        <p:nvSpPr>
          <p:cNvPr id="263" name="Google Shape;263;p55"/>
          <p:cNvSpPr txBox="1">
            <a:spLocks noGrp="1"/>
          </p:cNvSpPr>
          <p:nvPr>
            <p:ph type="title"/>
          </p:nvPr>
        </p:nvSpPr>
        <p:spPr>
          <a:xfrm>
            <a:off x="171700" y="98675"/>
            <a:ext cx="8520600" cy="520200"/>
          </a:xfrm>
          <a:prstGeom prst="rect">
            <a:avLst/>
          </a:prstGeom>
          <a:noFill/>
          <a:ln>
            <a:noFill/>
          </a:ln>
        </p:spPr>
        <p:txBody>
          <a:bodyPr spcFirstLastPara="1" wrap="square" lIns="93500" tIns="93500" rIns="93500" bIns="93500" anchor="t" anchorCtr="0">
            <a:noAutofit/>
          </a:bodyPr>
          <a:lstStyle>
            <a:lvl1pPr lvl="0" algn="l" rtl="0">
              <a:lnSpc>
                <a:spcPct val="100000"/>
              </a:lnSpc>
              <a:spcBef>
                <a:spcPts val="0"/>
              </a:spcBef>
              <a:spcAft>
                <a:spcPts val="0"/>
              </a:spcAft>
              <a:buSzPts val="2500"/>
              <a:buNone/>
              <a:defRPr/>
            </a:lvl1pPr>
            <a:lvl2pPr lvl="1" algn="l" rtl="0">
              <a:lnSpc>
                <a:spcPct val="100000"/>
              </a:lnSpc>
              <a:spcBef>
                <a:spcPts val="0"/>
              </a:spcBef>
              <a:spcAft>
                <a:spcPts val="0"/>
              </a:spcAft>
              <a:buSzPts val="2500"/>
              <a:buNone/>
              <a:defRPr/>
            </a:lvl2pPr>
            <a:lvl3pPr lvl="2" algn="l" rtl="0">
              <a:lnSpc>
                <a:spcPct val="100000"/>
              </a:lnSpc>
              <a:spcBef>
                <a:spcPts val="0"/>
              </a:spcBef>
              <a:spcAft>
                <a:spcPts val="0"/>
              </a:spcAft>
              <a:buSzPts val="2500"/>
              <a:buNone/>
              <a:defRPr/>
            </a:lvl3pPr>
            <a:lvl4pPr lvl="3" algn="l" rtl="0">
              <a:lnSpc>
                <a:spcPct val="100000"/>
              </a:lnSpc>
              <a:spcBef>
                <a:spcPts val="0"/>
              </a:spcBef>
              <a:spcAft>
                <a:spcPts val="0"/>
              </a:spcAft>
              <a:buSzPts val="2500"/>
              <a:buNone/>
              <a:defRPr/>
            </a:lvl4pPr>
            <a:lvl5pPr lvl="4" algn="l" rtl="0">
              <a:lnSpc>
                <a:spcPct val="100000"/>
              </a:lnSpc>
              <a:spcBef>
                <a:spcPts val="0"/>
              </a:spcBef>
              <a:spcAft>
                <a:spcPts val="0"/>
              </a:spcAft>
              <a:buSzPts val="2500"/>
              <a:buNone/>
              <a:defRPr/>
            </a:lvl5pPr>
            <a:lvl6pPr lvl="5" algn="l" rtl="0">
              <a:lnSpc>
                <a:spcPct val="100000"/>
              </a:lnSpc>
              <a:spcBef>
                <a:spcPts val="0"/>
              </a:spcBef>
              <a:spcAft>
                <a:spcPts val="0"/>
              </a:spcAft>
              <a:buSzPts val="2500"/>
              <a:buNone/>
              <a:defRPr/>
            </a:lvl6pPr>
            <a:lvl7pPr lvl="6" algn="l" rtl="0">
              <a:lnSpc>
                <a:spcPct val="100000"/>
              </a:lnSpc>
              <a:spcBef>
                <a:spcPts val="0"/>
              </a:spcBef>
              <a:spcAft>
                <a:spcPts val="0"/>
              </a:spcAft>
              <a:buSzPts val="2500"/>
              <a:buNone/>
              <a:defRPr/>
            </a:lvl7pPr>
            <a:lvl8pPr lvl="7" algn="l" rtl="0">
              <a:lnSpc>
                <a:spcPct val="100000"/>
              </a:lnSpc>
              <a:spcBef>
                <a:spcPts val="0"/>
              </a:spcBef>
              <a:spcAft>
                <a:spcPts val="0"/>
              </a:spcAft>
              <a:buSzPts val="2500"/>
              <a:buNone/>
              <a:defRPr/>
            </a:lvl8pPr>
            <a:lvl9pPr lvl="8" algn="l" rtl="0">
              <a:lnSpc>
                <a:spcPct val="100000"/>
              </a:lnSpc>
              <a:spcBef>
                <a:spcPts val="0"/>
              </a:spcBef>
              <a:spcAft>
                <a:spcPts val="0"/>
              </a:spcAft>
              <a:buSzPts val="2500"/>
              <a:buNone/>
              <a:defRPr/>
            </a:lvl9pPr>
          </a:lstStyle>
          <a:p>
            <a:endParaRPr/>
          </a:p>
        </p:txBody>
      </p:sp>
      <p:sp>
        <p:nvSpPr>
          <p:cNvPr id="264" name="Google Shape;264;p55"/>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65" name="Google Shape;265;p55"/>
          <p:cNvSpPr/>
          <p:nvPr/>
        </p:nvSpPr>
        <p:spPr>
          <a:xfrm>
            <a:off x="-7375" y="4517150"/>
            <a:ext cx="9151500" cy="626400"/>
          </a:xfrm>
          <a:prstGeom prst="rect">
            <a:avLst/>
          </a:prstGeom>
          <a:solidFill>
            <a:srgbClr val="F3F2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55"/>
          <p:cNvSpPr txBox="1">
            <a:spLocks noGrp="1"/>
          </p:cNvSpPr>
          <p:nvPr>
            <p:ph type="sldNum" idx="2"/>
          </p:nvPr>
        </p:nvSpPr>
        <p:spPr>
          <a:xfrm>
            <a:off x="8457733" y="4633542"/>
            <a:ext cx="548700" cy="393600"/>
          </a:xfrm>
          <a:prstGeom prst="rect">
            <a:avLst/>
          </a:prstGeom>
          <a:noFill/>
          <a:ln>
            <a:noFill/>
          </a:ln>
        </p:spPr>
        <p:txBody>
          <a:bodyPr spcFirstLastPara="1" wrap="square" lIns="93500" tIns="93500" rIns="93500" bIns="935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67" name="Google Shape;267;p55"/>
          <p:cNvPicPr preferRelativeResize="0"/>
          <p:nvPr/>
        </p:nvPicPr>
        <p:blipFill rotWithShape="1">
          <a:blip r:embed="rId2">
            <a:alphaModFix/>
          </a:blip>
          <a:srcRect/>
          <a:stretch/>
        </p:blipFill>
        <p:spPr>
          <a:xfrm>
            <a:off x="154750" y="4633550"/>
            <a:ext cx="1397960" cy="39360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8"/>
        <p:cNvGrpSpPr/>
        <p:nvPr/>
      </p:nvGrpSpPr>
      <p:grpSpPr>
        <a:xfrm>
          <a:off x="0" y="0"/>
          <a:ext cx="0" cy="0"/>
          <a:chOff x="0" y="0"/>
          <a:chExt cx="0" cy="0"/>
        </a:xfrm>
      </p:grpSpPr>
      <p:sp>
        <p:nvSpPr>
          <p:cNvPr id="269" name="Google Shape;269;p56"/>
          <p:cNvSpPr txBox="1">
            <a:spLocks noGrp="1"/>
          </p:cNvSpPr>
          <p:nvPr>
            <p:ph type="title"/>
          </p:nvPr>
        </p:nvSpPr>
        <p:spPr>
          <a:xfrm>
            <a:off x="184225" y="128225"/>
            <a:ext cx="3846600" cy="431700"/>
          </a:xfrm>
          <a:prstGeom prst="rect">
            <a:avLst/>
          </a:prstGeom>
          <a:noFill/>
          <a:ln>
            <a:noFill/>
          </a:ln>
        </p:spPr>
        <p:txBody>
          <a:bodyPr spcFirstLastPara="1" wrap="square" lIns="93500" tIns="93500" rIns="93500" bIns="93500" anchor="b" anchorCtr="0">
            <a:noAutofit/>
          </a:bodyPr>
          <a:lstStyle>
            <a:lvl1pPr lvl="0" algn="l" rtl="0">
              <a:lnSpc>
                <a:spcPct val="100000"/>
              </a:lnSpc>
              <a:spcBef>
                <a:spcPts val="0"/>
              </a:spcBef>
              <a:spcAft>
                <a:spcPts val="0"/>
              </a:spcAft>
              <a:buSzPts val="1800"/>
              <a:buNone/>
              <a:defRPr sz="1800"/>
            </a:lvl1pPr>
            <a:lvl2pPr lvl="1" algn="l" rtl="0">
              <a:lnSpc>
                <a:spcPct val="100000"/>
              </a:lnSpc>
              <a:spcBef>
                <a:spcPts val="0"/>
              </a:spcBef>
              <a:spcAft>
                <a:spcPts val="0"/>
              </a:spcAft>
              <a:buSzPts val="1800"/>
              <a:buNone/>
              <a:defRPr sz="1800"/>
            </a:lvl2pPr>
            <a:lvl3pPr lvl="2" algn="l" rtl="0">
              <a:lnSpc>
                <a:spcPct val="100000"/>
              </a:lnSpc>
              <a:spcBef>
                <a:spcPts val="0"/>
              </a:spcBef>
              <a:spcAft>
                <a:spcPts val="0"/>
              </a:spcAft>
              <a:buSzPts val="1800"/>
              <a:buNone/>
              <a:defRPr sz="1800"/>
            </a:lvl3pPr>
            <a:lvl4pPr lvl="3" algn="l" rtl="0">
              <a:lnSpc>
                <a:spcPct val="100000"/>
              </a:lnSpc>
              <a:spcBef>
                <a:spcPts val="0"/>
              </a:spcBef>
              <a:spcAft>
                <a:spcPts val="0"/>
              </a:spcAft>
              <a:buSzPts val="1800"/>
              <a:buNone/>
              <a:defRPr sz="1800"/>
            </a:lvl4pPr>
            <a:lvl5pPr lvl="4" algn="l" rtl="0">
              <a:lnSpc>
                <a:spcPct val="100000"/>
              </a:lnSpc>
              <a:spcBef>
                <a:spcPts val="0"/>
              </a:spcBef>
              <a:spcAft>
                <a:spcPts val="0"/>
              </a:spcAft>
              <a:buSzPts val="1800"/>
              <a:buNone/>
              <a:defRPr sz="1800"/>
            </a:lvl5pPr>
            <a:lvl6pPr lvl="5" algn="l" rtl="0">
              <a:lnSpc>
                <a:spcPct val="100000"/>
              </a:lnSpc>
              <a:spcBef>
                <a:spcPts val="0"/>
              </a:spcBef>
              <a:spcAft>
                <a:spcPts val="0"/>
              </a:spcAft>
              <a:buSzPts val="1800"/>
              <a:buNone/>
              <a:defRPr sz="1800"/>
            </a:lvl6pPr>
            <a:lvl7pPr lvl="6" algn="l" rtl="0">
              <a:lnSpc>
                <a:spcPct val="100000"/>
              </a:lnSpc>
              <a:spcBef>
                <a:spcPts val="0"/>
              </a:spcBef>
              <a:spcAft>
                <a:spcPts val="0"/>
              </a:spcAft>
              <a:buSzPts val="1800"/>
              <a:buNone/>
              <a:defRPr sz="1800"/>
            </a:lvl7pPr>
            <a:lvl8pPr lvl="7" algn="l" rtl="0">
              <a:lnSpc>
                <a:spcPct val="100000"/>
              </a:lnSpc>
              <a:spcBef>
                <a:spcPts val="0"/>
              </a:spcBef>
              <a:spcAft>
                <a:spcPts val="0"/>
              </a:spcAft>
              <a:buSzPts val="1800"/>
              <a:buNone/>
              <a:defRPr sz="1800"/>
            </a:lvl8pPr>
            <a:lvl9pPr lvl="8" algn="l" rtl="0">
              <a:lnSpc>
                <a:spcPct val="100000"/>
              </a:lnSpc>
              <a:spcBef>
                <a:spcPts val="0"/>
              </a:spcBef>
              <a:spcAft>
                <a:spcPts val="0"/>
              </a:spcAft>
              <a:buSzPts val="1800"/>
              <a:buNone/>
              <a:defRPr sz="1800"/>
            </a:lvl9pPr>
          </a:lstStyle>
          <a:p>
            <a:endParaRPr/>
          </a:p>
        </p:txBody>
      </p:sp>
      <p:sp>
        <p:nvSpPr>
          <p:cNvPr id="270" name="Google Shape;270;p56"/>
          <p:cNvSpPr txBox="1">
            <a:spLocks noGrp="1"/>
          </p:cNvSpPr>
          <p:nvPr>
            <p:ph type="body" idx="1"/>
          </p:nvPr>
        </p:nvSpPr>
        <p:spPr>
          <a:xfrm>
            <a:off x="184225" y="807450"/>
            <a:ext cx="3846600" cy="3179400"/>
          </a:xfrm>
          <a:prstGeom prst="rect">
            <a:avLst/>
          </a:prstGeom>
          <a:noFill/>
          <a:ln>
            <a:noFill/>
          </a:ln>
        </p:spPr>
        <p:txBody>
          <a:bodyPr spcFirstLastPara="1" wrap="square" lIns="93500" tIns="93500" rIns="93500" bIns="93500" anchor="t" anchorCtr="0">
            <a:noAutofit/>
          </a:bodyPr>
          <a:lstStyle>
            <a:lvl1pPr marL="457200" lvl="0" indent="-304800" algn="l" rtl="0">
              <a:lnSpc>
                <a:spcPct val="100000"/>
              </a:lnSpc>
              <a:spcBef>
                <a:spcPts val="0"/>
              </a:spcBef>
              <a:spcAft>
                <a:spcPts val="0"/>
              </a:spcAft>
              <a:buSzPts val="1200"/>
              <a:buChar char="●"/>
              <a:defRPr sz="1200"/>
            </a:lvl1pPr>
            <a:lvl2pPr marL="914400" lvl="1" indent="-304800" algn="l" rtl="0">
              <a:lnSpc>
                <a:spcPct val="100000"/>
              </a:lnSpc>
              <a:spcBef>
                <a:spcPts val="0"/>
              </a:spcBef>
              <a:spcAft>
                <a:spcPts val="0"/>
              </a:spcAft>
              <a:buSzPts val="1200"/>
              <a:buChar char="○"/>
              <a:defRPr sz="1200"/>
            </a:lvl2pPr>
            <a:lvl3pPr marL="1371600" lvl="2" indent="-304800" algn="l" rtl="0">
              <a:lnSpc>
                <a:spcPct val="100000"/>
              </a:lnSpc>
              <a:spcBef>
                <a:spcPts val="0"/>
              </a:spcBef>
              <a:spcAft>
                <a:spcPts val="0"/>
              </a:spcAft>
              <a:buSzPts val="1200"/>
              <a:buChar char="■"/>
              <a:defRPr sz="1200"/>
            </a:lvl3pPr>
            <a:lvl4pPr marL="1828800" lvl="3" indent="-304800" algn="l" rtl="0">
              <a:lnSpc>
                <a:spcPct val="100000"/>
              </a:lnSpc>
              <a:spcBef>
                <a:spcPts val="0"/>
              </a:spcBef>
              <a:spcAft>
                <a:spcPts val="0"/>
              </a:spcAft>
              <a:buSzPts val="1200"/>
              <a:buChar char="●"/>
              <a:defRPr sz="1200"/>
            </a:lvl4pPr>
            <a:lvl5pPr marL="2286000" lvl="4" indent="-304800" algn="l" rtl="0">
              <a:lnSpc>
                <a:spcPct val="100000"/>
              </a:lnSpc>
              <a:spcBef>
                <a:spcPts val="0"/>
              </a:spcBef>
              <a:spcAft>
                <a:spcPts val="0"/>
              </a:spcAft>
              <a:buSzPts val="1200"/>
              <a:buChar char="○"/>
              <a:defRPr sz="1200"/>
            </a:lvl5pPr>
            <a:lvl6pPr marL="2743200" lvl="5" indent="-304800" algn="l" rtl="0">
              <a:lnSpc>
                <a:spcPct val="100000"/>
              </a:lnSpc>
              <a:spcBef>
                <a:spcPts val="0"/>
              </a:spcBef>
              <a:spcAft>
                <a:spcPts val="0"/>
              </a:spcAft>
              <a:buSzPts val="1200"/>
              <a:buChar char="■"/>
              <a:defRPr sz="1200"/>
            </a:lvl6pPr>
            <a:lvl7pPr marL="3200400" lvl="6" indent="-304800" algn="l" rtl="0">
              <a:lnSpc>
                <a:spcPct val="100000"/>
              </a:lnSpc>
              <a:spcBef>
                <a:spcPts val="0"/>
              </a:spcBef>
              <a:spcAft>
                <a:spcPts val="0"/>
              </a:spcAft>
              <a:buSzPts val="1200"/>
              <a:buChar char="●"/>
              <a:defRPr sz="1200"/>
            </a:lvl7pPr>
            <a:lvl8pPr marL="3657600" lvl="7" indent="-304800" algn="l" rtl="0">
              <a:lnSpc>
                <a:spcPct val="100000"/>
              </a:lnSpc>
              <a:spcBef>
                <a:spcPts val="0"/>
              </a:spcBef>
              <a:spcAft>
                <a:spcPts val="0"/>
              </a:spcAft>
              <a:buSzPts val="1200"/>
              <a:buChar char="○"/>
              <a:defRPr sz="1200"/>
            </a:lvl8pPr>
            <a:lvl9pPr marL="4114800" lvl="8" indent="-304800" algn="l" rtl="0">
              <a:lnSpc>
                <a:spcPct val="100000"/>
              </a:lnSpc>
              <a:spcBef>
                <a:spcPts val="0"/>
              </a:spcBef>
              <a:spcAft>
                <a:spcPts val="0"/>
              </a:spcAft>
              <a:buSzPts val="1200"/>
              <a:buChar char="■"/>
              <a:defRPr sz="1200"/>
            </a:lvl9pPr>
          </a:lstStyle>
          <a:p>
            <a:endParaRPr/>
          </a:p>
        </p:txBody>
      </p:sp>
      <p:sp>
        <p:nvSpPr>
          <p:cNvPr id="271" name="Google Shape;271;p56"/>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72" name="Google Shape;272;p56"/>
          <p:cNvSpPr/>
          <p:nvPr/>
        </p:nvSpPr>
        <p:spPr>
          <a:xfrm>
            <a:off x="-7375" y="4517150"/>
            <a:ext cx="9151500" cy="626400"/>
          </a:xfrm>
          <a:prstGeom prst="rect">
            <a:avLst/>
          </a:prstGeom>
          <a:solidFill>
            <a:srgbClr val="F3F2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56"/>
          <p:cNvSpPr txBox="1">
            <a:spLocks noGrp="1"/>
          </p:cNvSpPr>
          <p:nvPr>
            <p:ph type="sldNum" idx="2"/>
          </p:nvPr>
        </p:nvSpPr>
        <p:spPr>
          <a:xfrm>
            <a:off x="8457733" y="4633542"/>
            <a:ext cx="548700" cy="393600"/>
          </a:xfrm>
          <a:prstGeom prst="rect">
            <a:avLst/>
          </a:prstGeom>
          <a:noFill/>
          <a:ln>
            <a:noFill/>
          </a:ln>
        </p:spPr>
        <p:txBody>
          <a:bodyPr spcFirstLastPara="1" wrap="square" lIns="93500" tIns="93500" rIns="93500" bIns="935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74" name="Google Shape;274;p56"/>
          <p:cNvPicPr preferRelativeResize="0"/>
          <p:nvPr/>
        </p:nvPicPr>
        <p:blipFill rotWithShape="1">
          <a:blip r:embed="rId2">
            <a:alphaModFix/>
          </a:blip>
          <a:srcRect/>
          <a:stretch/>
        </p:blipFill>
        <p:spPr>
          <a:xfrm>
            <a:off x="154750" y="4633550"/>
            <a:ext cx="1397960" cy="3936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5"/>
        <p:cNvGrpSpPr/>
        <p:nvPr/>
      </p:nvGrpSpPr>
      <p:grpSpPr>
        <a:xfrm>
          <a:off x="0" y="0"/>
          <a:ext cx="0" cy="0"/>
          <a:chOff x="0" y="0"/>
          <a:chExt cx="0" cy="0"/>
        </a:xfrm>
      </p:grpSpPr>
      <p:sp>
        <p:nvSpPr>
          <p:cNvPr id="276" name="Google Shape;276;p57"/>
          <p:cNvSpPr txBox="1">
            <a:spLocks noGrp="1"/>
          </p:cNvSpPr>
          <p:nvPr>
            <p:ph type="title"/>
          </p:nvPr>
        </p:nvSpPr>
        <p:spPr>
          <a:xfrm>
            <a:off x="490250" y="450150"/>
            <a:ext cx="6367800" cy="4090800"/>
          </a:xfrm>
          <a:prstGeom prst="rect">
            <a:avLst/>
          </a:prstGeom>
          <a:noFill/>
          <a:ln>
            <a:noFill/>
          </a:ln>
        </p:spPr>
        <p:txBody>
          <a:bodyPr spcFirstLastPara="1" wrap="square" lIns="93500" tIns="93500" rIns="93500" bIns="93500" anchor="ctr" anchorCtr="0">
            <a:noAutofit/>
          </a:bodyPr>
          <a:lstStyle>
            <a:lvl1pPr lvl="0" algn="l" rtl="0">
              <a:lnSpc>
                <a:spcPct val="100000"/>
              </a:lnSpc>
              <a:spcBef>
                <a:spcPts val="0"/>
              </a:spcBef>
              <a:spcAft>
                <a:spcPts val="0"/>
              </a:spcAft>
              <a:buSzPts val="4900"/>
              <a:buNone/>
              <a:defRPr sz="4900"/>
            </a:lvl1pPr>
            <a:lvl2pPr lvl="1" algn="l" rtl="0">
              <a:lnSpc>
                <a:spcPct val="100000"/>
              </a:lnSpc>
              <a:spcBef>
                <a:spcPts val="0"/>
              </a:spcBef>
              <a:spcAft>
                <a:spcPts val="0"/>
              </a:spcAft>
              <a:buSzPts val="4900"/>
              <a:buNone/>
              <a:defRPr sz="4900"/>
            </a:lvl2pPr>
            <a:lvl3pPr lvl="2" algn="l" rtl="0">
              <a:lnSpc>
                <a:spcPct val="100000"/>
              </a:lnSpc>
              <a:spcBef>
                <a:spcPts val="0"/>
              </a:spcBef>
              <a:spcAft>
                <a:spcPts val="0"/>
              </a:spcAft>
              <a:buSzPts val="4900"/>
              <a:buNone/>
              <a:defRPr sz="4900"/>
            </a:lvl3pPr>
            <a:lvl4pPr lvl="3" algn="l" rtl="0">
              <a:lnSpc>
                <a:spcPct val="100000"/>
              </a:lnSpc>
              <a:spcBef>
                <a:spcPts val="0"/>
              </a:spcBef>
              <a:spcAft>
                <a:spcPts val="0"/>
              </a:spcAft>
              <a:buSzPts val="4900"/>
              <a:buNone/>
              <a:defRPr sz="4900"/>
            </a:lvl4pPr>
            <a:lvl5pPr lvl="4" algn="l" rtl="0">
              <a:lnSpc>
                <a:spcPct val="100000"/>
              </a:lnSpc>
              <a:spcBef>
                <a:spcPts val="0"/>
              </a:spcBef>
              <a:spcAft>
                <a:spcPts val="0"/>
              </a:spcAft>
              <a:buSzPts val="4900"/>
              <a:buNone/>
              <a:defRPr sz="4900"/>
            </a:lvl5pPr>
            <a:lvl6pPr lvl="5" algn="l" rtl="0">
              <a:lnSpc>
                <a:spcPct val="100000"/>
              </a:lnSpc>
              <a:spcBef>
                <a:spcPts val="0"/>
              </a:spcBef>
              <a:spcAft>
                <a:spcPts val="0"/>
              </a:spcAft>
              <a:buSzPts val="4900"/>
              <a:buNone/>
              <a:defRPr sz="4900"/>
            </a:lvl6pPr>
            <a:lvl7pPr lvl="6" algn="l" rtl="0">
              <a:lnSpc>
                <a:spcPct val="100000"/>
              </a:lnSpc>
              <a:spcBef>
                <a:spcPts val="0"/>
              </a:spcBef>
              <a:spcAft>
                <a:spcPts val="0"/>
              </a:spcAft>
              <a:buSzPts val="4900"/>
              <a:buNone/>
              <a:defRPr sz="4900"/>
            </a:lvl7pPr>
            <a:lvl8pPr lvl="7" algn="l" rtl="0">
              <a:lnSpc>
                <a:spcPct val="100000"/>
              </a:lnSpc>
              <a:spcBef>
                <a:spcPts val="0"/>
              </a:spcBef>
              <a:spcAft>
                <a:spcPts val="0"/>
              </a:spcAft>
              <a:buSzPts val="4900"/>
              <a:buNone/>
              <a:defRPr sz="4900"/>
            </a:lvl8pPr>
            <a:lvl9pPr lvl="8" algn="l" rtl="0">
              <a:lnSpc>
                <a:spcPct val="100000"/>
              </a:lnSpc>
              <a:spcBef>
                <a:spcPts val="0"/>
              </a:spcBef>
              <a:spcAft>
                <a:spcPts val="0"/>
              </a:spcAft>
              <a:buSzPts val="4900"/>
              <a:buNone/>
              <a:defRPr sz="4900"/>
            </a:lvl9pPr>
          </a:lstStyle>
          <a:p>
            <a:endParaRPr/>
          </a:p>
        </p:txBody>
      </p:sp>
      <p:sp>
        <p:nvSpPr>
          <p:cNvPr id="277" name="Google Shape;277;p57"/>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78" name="Google Shape;278;p57"/>
          <p:cNvSpPr/>
          <p:nvPr/>
        </p:nvSpPr>
        <p:spPr>
          <a:xfrm>
            <a:off x="-7375" y="4517150"/>
            <a:ext cx="9151500" cy="626400"/>
          </a:xfrm>
          <a:prstGeom prst="rect">
            <a:avLst/>
          </a:prstGeom>
          <a:solidFill>
            <a:srgbClr val="F3F2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57"/>
          <p:cNvSpPr txBox="1">
            <a:spLocks noGrp="1"/>
          </p:cNvSpPr>
          <p:nvPr>
            <p:ph type="sldNum" idx="2"/>
          </p:nvPr>
        </p:nvSpPr>
        <p:spPr>
          <a:xfrm>
            <a:off x="8457733" y="4633542"/>
            <a:ext cx="548700" cy="393600"/>
          </a:xfrm>
          <a:prstGeom prst="rect">
            <a:avLst/>
          </a:prstGeom>
          <a:noFill/>
          <a:ln>
            <a:noFill/>
          </a:ln>
        </p:spPr>
        <p:txBody>
          <a:bodyPr spcFirstLastPara="1" wrap="square" lIns="93500" tIns="93500" rIns="93500" bIns="935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80" name="Google Shape;280;p57"/>
          <p:cNvPicPr preferRelativeResize="0"/>
          <p:nvPr/>
        </p:nvPicPr>
        <p:blipFill rotWithShape="1">
          <a:blip r:embed="rId2">
            <a:alphaModFix/>
          </a:blip>
          <a:srcRect/>
          <a:stretch/>
        </p:blipFill>
        <p:spPr>
          <a:xfrm>
            <a:off x="154750" y="4633550"/>
            <a:ext cx="1397960" cy="39360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81"/>
        <p:cNvGrpSpPr/>
        <p:nvPr/>
      </p:nvGrpSpPr>
      <p:grpSpPr>
        <a:xfrm>
          <a:off x="0" y="0"/>
          <a:ext cx="0" cy="0"/>
          <a:chOff x="0" y="0"/>
          <a:chExt cx="0" cy="0"/>
        </a:xfrm>
      </p:grpSpPr>
      <p:sp>
        <p:nvSpPr>
          <p:cNvPr id="282" name="Google Shape;282;p58"/>
          <p:cNvSpPr/>
          <p:nvPr/>
        </p:nvSpPr>
        <p:spPr>
          <a:xfrm>
            <a:off x="4572000" y="-125"/>
            <a:ext cx="4572000" cy="5143500"/>
          </a:xfrm>
          <a:prstGeom prst="rect">
            <a:avLst/>
          </a:prstGeom>
          <a:solidFill>
            <a:srgbClr val="F3F2ED"/>
          </a:solidFill>
          <a:ln>
            <a:noFill/>
          </a:ln>
        </p:spPr>
        <p:txBody>
          <a:bodyPr spcFirstLastPara="1" wrap="square" lIns="93500" tIns="93500" rIns="93500" bIns="935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58"/>
          <p:cNvSpPr txBox="1">
            <a:spLocks noGrp="1"/>
          </p:cNvSpPr>
          <p:nvPr>
            <p:ph type="title"/>
          </p:nvPr>
        </p:nvSpPr>
        <p:spPr>
          <a:xfrm>
            <a:off x="265500" y="1233175"/>
            <a:ext cx="4045200" cy="1482300"/>
          </a:xfrm>
          <a:prstGeom prst="rect">
            <a:avLst/>
          </a:prstGeom>
          <a:noFill/>
          <a:ln>
            <a:noFill/>
          </a:ln>
        </p:spPr>
        <p:txBody>
          <a:bodyPr spcFirstLastPara="1" wrap="square" lIns="93500" tIns="93500" rIns="93500" bIns="93500" anchor="b" anchorCtr="0">
            <a:noAutofit/>
          </a:bodyPr>
          <a:lstStyle>
            <a:lvl1pPr lvl="0" algn="ctr" rtl="0">
              <a:lnSpc>
                <a:spcPct val="100000"/>
              </a:lnSpc>
              <a:spcBef>
                <a:spcPts val="0"/>
              </a:spcBef>
              <a:spcAft>
                <a:spcPts val="0"/>
              </a:spcAft>
              <a:buSzPts val="4300"/>
              <a:buNone/>
              <a:defRPr sz="4300"/>
            </a:lvl1pPr>
            <a:lvl2pPr lvl="1" algn="ctr" rtl="0">
              <a:lnSpc>
                <a:spcPct val="100000"/>
              </a:lnSpc>
              <a:spcBef>
                <a:spcPts val="0"/>
              </a:spcBef>
              <a:spcAft>
                <a:spcPts val="0"/>
              </a:spcAft>
              <a:buSzPts val="4300"/>
              <a:buNone/>
              <a:defRPr sz="4300"/>
            </a:lvl2pPr>
            <a:lvl3pPr lvl="2" algn="ctr" rtl="0">
              <a:lnSpc>
                <a:spcPct val="100000"/>
              </a:lnSpc>
              <a:spcBef>
                <a:spcPts val="0"/>
              </a:spcBef>
              <a:spcAft>
                <a:spcPts val="0"/>
              </a:spcAft>
              <a:buSzPts val="4300"/>
              <a:buNone/>
              <a:defRPr sz="4300"/>
            </a:lvl3pPr>
            <a:lvl4pPr lvl="3" algn="ctr" rtl="0">
              <a:lnSpc>
                <a:spcPct val="100000"/>
              </a:lnSpc>
              <a:spcBef>
                <a:spcPts val="0"/>
              </a:spcBef>
              <a:spcAft>
                <a:spcPts val="0"/>
              </a:spcAft>
              <a:buSzPts val="4300"/>
              <a:buNone/>
              <a:defRPr sz="4300"/>
            </a:lvl4pPr>
            <a:lvl5pPr lvl="4" algn="ctr" rtl="0">
              <a:lnSpc>
                <a:spcPct val="100000"/>
              </a:lnSpc>
              <a:spcBef>
                <a:spcPts val="0"/>
              </a:spcBef>
              <a:spcAft>
                <a:spcPts val="0"/>
              </a:spcAft>
              <a:buSzPts val="4300"/>
              <a:buNone/>
              <a:defRPr sz="4300"/>
            </a:lvl5pPr>
            <a:lvl6pPr lvl="5" algn="ctr" rtl="0">
              <a:lnSpc>
                <a:spcPct val="100000"/>
              </a:lnSpc>
              <a:spcBef>
                <a:spcPts val="0"/>
              </a:spcBef>
              <a:spcAft>
                <a:spcPts val="0"/>
              </a:spcAft>
              <a:buSzPts val="4300"/>
              <a:buNone/>
              <a:defRPr sz="4300"/>
            </a:lvl6pPr>
            <a:lvl7pPr lvl="6" algn="ctr" rtl="0">
              <a:lnSpc>
                <a:spcPct val="100000"/>
              </a:lnSpc>
              <a:spcBef>
                <a:spcPts val="0"/>
              </a:spcBef>
              <a:spcAft>
                <a:spcPts val="0"/>
              </a:spcAft>
              <a:buSzPts val="4300"/>
              <a:buNone/>
              <a:defRPr sz="4300"/>
            </a:lvl7pPr>
            <a:lvl8pPr lvl="7" algn="ctr" rtl="0">
              <a:lnSpc>
                <a:spcPct val="100000"/>
              </a:lnSpc>
              <a:spcBef>
                <a:spcPts val="0"/>
              </a:spcBef>
              <a:spcAft>
                <a:spcPts val="0"/>
              </a:spcAft>
              <a:buSzPts val="4300"/>
              <a:buNone/>
              <a:defRPr sz="4300"/>
            </a:lvl8pPr>
            <a:lvl9pPr lvl="8" algn="ctr" rtl="0">
              <a:lnSpc>
                <a:spcPct val="100000"/>
              </a:lnSpc>
              <a:spcBef>
                <a:spcPts val="0"/>
              </a:spcBef>
              <a:spcAft>
                <a:spcPts val="0"/>
              </a:spcAft>
              <a:buSzPts val="4300"/>
              <a:buNone/>
              <a:defRPr sz="4300"/>
            </a:lvl9pPr>
          </a:lstStyle>
          <a:p>
            <a:endParaRPr/>
          </a:p>
        </p:txBody>
      </p:sp>
      <p:sp>
        <p:nvSpPr>
          <p:cNvPr id="284" name="Google Shape;284;p58"/>
          <p:cNvSpPr txBox="1">
            <a:spLocks noGrp="1"/>
          </p:cNvSpPr>
          <p:nvPr>
            <p:ph type="subTitle" idx="1"/>
          </p:nvPr>
        </p:nvSpPr>
        <p:spPr>
          <a:xfrm>
            <a:off x="265500" y="2803075"/>
            <a:ext cx="4045200" cy="1235100"/>
          </a:xfrm>
          <a:prstGeom prst="rect">
            <a:avLst/>
          </a:prstGeom>
          <a:noFill/>
          <a:ln>
            <a:noFill/>
          </a:ln>
        </p:spPr>
        <p:txBody>
          <a:bodyPr spcFirstLastPara="1" wrap="square" lIns="93500" tIns="93500" rIns="93500" bIns="93500"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85" name="Google Shape;285;p58"/>
          <p:cNvSpPr txBox="1">
            <a:spLocks noGrp="1"/>
          </p:cNvSpPr>
          <p:nvPr>
            <p:ph type="body" idx="2"/>
          </p:nvPr>
        </p:nvSpPr>
        <p:spPr>
          <a:xfrm>
            <a:off x="4939500" y="724075"/>
            <a:ext cx="3837000" cy="3695100"/>
          </a:xfrm>
          <a:prstGeom prst="rect">
            <a:avLst/>
          </a:prstGeom>
          <a:noFill/>
          <a:ln>
            <a:noFill/>
          </a:ln>
        </p:spPr>
        <p:txBody>
          <a:bodyPr spcFirstLastPara="1" wrap="square" lIns="93500" tIns="93500" rIns="93500" bIns="93500" anchor="ctr" anchorCtr="0">
            <a:noAutofit/>
          </a:bodyPr>
          <a:lstStyle>
            <a:lvl1pPr marL="457200" lvl="0" indent="-317500" algn="l" rtl="0">
              <a:lnSpc>
                <a:spcPct val="100000"/>
              </a:lnSpc>
              <a:spcBef>
                <a:spcPts val="0"/>
              </a:spcBef>
              <a:spcAft>
                <a:spcPts val="0"/>
              </a:spcAft>
              <a:buSzPts val="1400"/>
              <a:buChar char="●"/>
              <a:defRPr/>
            </a:lvl1pPr>
            <a:lvl2pPr marL="914400" lvl="1" indent="-304800" algn="l" rtl="0">
              <a:lnSpc>
                <a:spcPct val="100000"/>
              </a:lnSpc>
              <a:spcBef>
                <a:spcPts val="0"/>
              </a:spcBef>
              <a:spcAft>
                <a:spcPts val="0"/>
              </a:spcAft>
              <a:buSzPts val="1200"/>
              <a:buChar char="○"/>
              <a:defRPr/>
            </a:lvl2pPr>
            <a:lvl3pPr marL="1371600" lvl="2" indent="-304800" algn="l" rtl="0">
              <a:lnSpc>
                <a:spcPct val="100000"/>
              </a:lnSpc>
              <a:spcBef>
                <a:spcPts val="0"/>
              </a:spcBef>
              <a:spcAft>
                <a:spcPts val="0"/>
              </a:spcAft>
              <a:buSzPts val="1200"/>
              <a:buChar char="■"/>
              <a:defRPr/>
            </a:lvl3pPr>
            <a:lvl4pPr marL="1828800" lvl="3" indent="-292100" algn="l" rtl="0">
              <a:lnSpc>
                <a:spcPct val="100000"/>
              </a:lnSpc>
              <a:spcBef>
                <a:spcPts val="0"/>
              </a:spcBef>
              <a:spcAft>
                <a:spcPts val="0"/>
              </a:spcAft>
              <a:buSzPts val="1000"/>
              <a:buChar char="●"/>
              <a:defRPr/>
            </a:lvl4pPr>
            <a:lvl5pPr marL="2286000" lvl="4" indent="-292100" algn="l" rtl="0">
              <a:lnSpc>
                <a:spcPct val="100000"/>
              </a:lnSpc>
              <a:spcBef>
                <a:spcPts val="0"/>
              </a:spcBef>
              <a:spcAft>
                <a:spcPts val="0"/>
              </a:spcAft>
              <a:buSzPts val="1000"/>
              <a:buChar char="○"/>
              <a:defRPr/>
            </a:lvl5pPr>
            <a:lvl6pPr marL="2743200" lvl="5" indent="-292100" algn="l" rtl="0">
              <a:lnSpc>
                <a:spcPct val="100000"/>
              </a:lnSpc>
              <a:spcBef>
                <a:spcPts val="0"/>
              </a:spcBef>
              <a:spcAft>
                <a:spcPts val="0"/>
              </a:spcAft>
              <a:buSzPts val="1000"/>
              <a:buChar char="■"/>
              <a:defRPr/>
            </a:lvl6pPr>
            <a:lvl7pPr marL="3200400" lvl="6" indent="-292100" algn="l" rtl="0">
              <a:lnSpc>
                <a:spcPct val="100000"/>
              </a:lnSpc>
              <a:spcBef>
                <a:spcPts val="0"/>
              </a:spcBef>
              <a:spcAft>
                <a:spcPts val="0"/>
              </a:spcAft>
              <a:buSzPts val="1000"/>
              <a:buChar char="●"/>
              <a:defRPr/>
            </a:lvl7pPr>
            <a:lvl8pPr marL="3657600" lvl="7" indent="-292100" algn="l" rtl="0">
              <a:lnSpc>
                <a:spcPct val="100000"/>
              </a:lnSpc>
              <a:spcBef>
                <a:spcPts val="0"/>
              </a:spcBef>
              <a:spcAft>
                <a:spcPts val="0"/>
              </a:spcAft>
              <a:buSzPts val="1000"/>
              <a:buChar char="○"/>
              <a:defRPr/>
            </a:lvl8pPr>
            <a:lvl9pPr marL="4114800" lvl="8" indent="-292100" algn="l" rtl="0">
              <a:lnSpc>
                <a:spcPct val="100000"/>
              </a:lnSpc>
              <a:spcBef>
                <a:spcPts val="0"/>
              </a:spcBef>
              <a:spcAft>
                <a:spcPts val="0"/>
              </a:spcAft>
              <a:buSzPts val="1000"/>
              <a:buChar char="■"/>
              <a:defRPr/>
            </a:lvl9pPr>
          </a:lstStyle>
          <a:p>
            <a:endParaRPr/>
          </a:p>
        </p:txBody>
      </p:sp>
      <p:sp>
        <p:nvSpPr>
          <p:cNvPr id="286" name="Google Shape;286;p58"/>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87" name="Google Shape;287;p58"/>
          <p:cNvSpPr/>
          <p:nvPr/>
        </p:nvSpPr>
        <p:spPr>
          <a:xfrm>
            <a:off x="-7375" y="4517150"/>
            <a:ext cx="9151500" cy="626400"/>
          </a:xfrm>
          <a:prstGeom prst="rect">
            <a:avLst/>
          </a:prstGeom>
          <a:solidFill>
            <a:srgbClr val="F3F2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58"/>
          <p:cNvSpPr txBox="1">
            <a:spLocks noGrp="1"/>
          </p:cNvSpPr>
          <p:nvPr>
            <p:ph type="sldNum" idx="3"/>
          </p:nvPr>
        </p:nvSpPr>
        <p:spPr>
          <a:xfrm>
            <a:off x="8457733" y="4633542"/>
            <a:ext cx="548700" cy="393600"/>
          </a:xfrm>
          <a:prstGeom prst="rect">
            <a:avLst/>
          </a:prstGeom>
          <a:noFill/>
          <a:ln>
            <a:noFill/>
          </a:ln>
        </p:spPr>
        <p:txBody>
          <a:bodyPr spcFirstLastPara="1" wrap="square" lIns="93500" tIns="93500" rIns="93500" bIns="935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89" name="Google Shape;289;p58"/>
          <p:cNvPicPr preferRelativeResize="0"/>
          <p:nvPr/>
        </p:nvPicPr>
        <p:blipFill rotWithShape="1">
          <a:blip r:embed="rId2">
            <a:alphaModFix/>
          </a:blip>
          <a:srcRect/>
          <a:stretch/>
        </p:blipFill>
        <p:spPr>
          <a:xfrm>
            <a:off x="154750" y="4633550"/>
            <a:ext cx="1397960" cy="3936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0"/>
        <p:cNvGrpSpPr/>
        <p:nvPr/>
      </p:nvGrpSpPr>
      <p:grpSpPr>
        <a:xfrm>
          <a:off x="0" y="0"/>
          <a:ext cx="0" cy="0"/>
          <a:chOff x="0" y="0"/>
          <a:chExt cx="0" cy="0"/>
        </a:xfrm>
      </p:grpSpPr>
      <p:sp>
        <p:nvSpPr>
          <p:cNvPr id="291" name="Google Shape;291;p59"/>
          <p:cNvSpPr txBox="1">
            <a:spLocks noGrp="1"/>
          </p:cNvSpPr>
          <p:nvPr>
            <p:ph type="body" idx="1"/>
          </p:nvPr>
        </p:nvSpPr>
        <p:spPr>
          <a:xfrm>
            <a:off x="304350" y="3912050"/>
            <a:ext cx="5998800" cy="605100"/>
          </a:xfrm>
          <a:prstGeom prst="rect">
            <a:avLst/>
          </a:prstGeom>
          <a:noFill/>
          <a:ln>
            <a:noFill/>
          </a:ln>
        </p:spPr>
        <p:txBody>
          <a:bodyPr spcFirstLastPara="1" wrap="square" lIns="93500" tIns="93500" rIns="93500" bIns="93500" anchor="ctr" anchorCtr="0">
            <a:noAutofit/>
          </a:bodyPr>
          <a:lstStyle>
            <a:lvl1pPr marL="457200" lvl="0" indent="-228600" algn="l" rtl="0">
              <a:lnSpc>
                <a:spcPct val="100000"/>
              </a:lnSpc>
              <a:spcBef>
                <a:spcPts val="0"/>
              </a:spcBef>
              <a:spcAft>
                <a:spcPts val="0"/>
              </a:spcAft>
              <a:buSzPts val="1400"/>
              <a:buNone/>
              <a:defRPr/>
            </a:lvl1pPr>
          </a:lstStyle>
          <a:p>
            <a:endParaRPr/>
          </a:p>
        </p:txBody>
      </p:sp>
      <p:sp>
        <p:nvSpPr>
          <p:cNvPr id="292" name="Google Shape;292;p59"/>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93" name="Google Shape;293;p59"/>
          <p:cNvSpPr/>
          <p:nvPr/>
        </p:nvSpPr>
        <p:spPr>
          <a:xfrm>
            <a:off x="-7375" y="4517150"/>
            <a:ext cx="9151500" cy="626400"/>
          </a:xfrm>
          <a:prstGeom prst="rect">
            <a:avLst/>
          </a:prstGeom>
          <a:solidFill>
            <a:srgbClr val="F3F2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59"/>
          <p:cNvSpPr txBox="1">
            <a:spLocks noGrp="1"/>
          </p:cNvSpPr>
          <p:nvPr>
            <p:ph type="sldNum" idx="2"/>
          </p:nvPr>
        </p:nvSpPr>
        <p:spPr>
          <a:xfrm>
            <a:off x="8457733" y="4633542"/>
            <a:ext cx="548700" cy="393600"/>
          </a:xfrm>
          <a:prstGeom prst="rect">
            <a:avLst/>
          </a:prstGeom>
          <a:noFill/>
          <a:ln>
            <a:noFill/>
          </a:ln>
        </p:spPr>
        <p:txBody>
          <a:bodyPr spcFirstLastPara="1" wrap="square" lIns="93500" tIns="93500" rIns="93500" bIns="935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95" name="Google Shape;295;p59"/>
          <p:cNvPicPr preferRelativeResize="0"/>
          <p:nvPr/>
        </p:nvPicPr>
        <p:blipFill rotWithShape="1">
          <a:blip r:embed="rId2">
            <a:alphaModFix/>
          </a:blip>
          <a:srcRect/>
          <a:stretch/>
        </p:blipFill>
        <p:spPr>
          <a:xfrm>
            <a:off x="154750" y="4633550"/>
            <a:ext cx="1397960" cy="39360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96"/>
        <p:cNvGrpSpPr/>
        <p:nvPr/>
      </p:nvGrpSpPr>
      <p:grpSpPr>
        <a:xfrm>
          <a:off x="0" y="0"/>
          <a:ext cx="0" cy="0"/>
          <a:chOff x="0" y="0"/>
          <a:chExt cx="0" cy="0"/>
        </a:xfrm>
      </p:grpSpPr>
      <p:sp>
        <p:nvSpPr>
          <p:cNvPr id="297" name="Google Shape;297;p60"/>
          <p:cNvSpPr txBox="1">
            <a:spLocks noGrp="1"/>
          </p:cNvSpPr>
          <p:nvPr>
            <p:ph type="title" hasCustomPrompt="1"/>
          </p:nvPr>
        </p:nvSpPr>
        <p:spPr>
          <a:xfrm>
            <a:off x="311700" y="1106125"/>
            <a:ext cx="8520600" cy="1963500"/>
          </a:xfrm>
          <a:prstGeom prst="rect">
            <a:avLst/>
          </a:prstGeom>
          <a:noFill/>
          <a:ln>
            <a:noFill/>
          </a:ln>
        </p:spPr>
        <p:txBody>
          <a:bodyPr spcFirstLastPara="1" wrap="square" lIns="93500" tIns="93500" rIns="93500" bIns="93500" anchor="b" anchorCtr="0">
            <a:noAutofit/>
          </a:bodyPr>
          <a:lstStyle>
            <a:lvl1pPr lvl="0" algn="ctr" rtl="0">
              <a:lnSpc>
                <a:spcPct val="100000"/>
              </a:lnSpc>
              <a:spcBef>
                <a:spcPts val="0"/>
              </a:spcBef>
              <a:spcAft>
                <a:spcPts val="0"/>
              </a:spcAft>
              <a:buSzPts val="12200"/>
              <a:buNone/>
              <a:defRPr sz="12200"/>
            </a:lvl1pPr>
            <a:lvl2pPr lvl="1" algn="ctr" rtl="0">
              <a:lnSpc>
                <a:spcPct val="100000"/>
              </a:lnSpc>
              <a:spcBef>
                <a:spcPts val="0"/>
              </a:spcBef>
              <a:spcAft>
                <a:spcPts val="0"/>
              </a:spcAft>
              <a:buSzPts val="12200"/>
              <a:buNone/>
              <a:defRPr sz="12200"/>
            </a:lvl2pPr>
            <a:lvl3pPr lvl="2" algn="ctr" rtl="0">
              <a:lnSpc>
                <a:spcPct val="100000"/>
              </a:lnSpc>
              <a:spcBef>
                <a:spcPts val="0"/>
              </a:spcBef>
              <a:spcAft>
                <a:spcPts val="0"/>
              </a:spcAft>
              <a:buSzPts val="12200"/>
              <a:buNone/>
              <a:defRPr sz="12200"/>
            </a:lvl3pPr>
            <a:lvl4pPr lvl="3" algn="ctr" rtl="0">
              <a:lnSpc>
                <a:spcPct val="100000"/>
              </a:lnSpc>
              <a:spcBef>
                <a:spcPts val="0"/>
              </a:spcBef>
              <a:spcAft>
                <a:spcPts val="0"/>
              </a:spcAft>
              <a:buSzPts val="12200"/>
              <a:buNone/>
              <a:defRPr sz="12200"/>
            </a:lvl4pPr>
            <a:lvl5pPr lvl="4" algn="ctr" rtl="0">
              <a:lnSpc>
                <a:spcPct val="100000"/>
              </a:lnSpc>
              <a:spcBef>
                <a:spcPts val="0"/>
              </a:spcBef>
              <a:spcAft>
                <a:spcPts val="0"/>
              </a:spcAft>
              <a:buSzPts val="12200"/>
              <a:buNone/>
              <a:defRPr sz="12200"/>
            </a:lvl5pPr>
            <a:lvl6pPr lvl="5" algn="ctr" rtl="0">
              <a:lnSpc>
                <a:spcPct val="100000"/>
              </a:lnSpc>
              <a:spcBef>
                <a:spcPts val="0"/>
              </a:spcBef>
              <a:spcAft>
                <a:spcPts val="0"/>
              </a:spcAft>
              <a:buSzPts val="12200"/>
              <a:buNone/>
              <a:defRPr sz="12200"/>
            </a:lvl6pPr>
            <a:lvl7pPr lvl="6" algn="ctr" rtl="0">
              <a:lnSpc>
                <a:spcPct val="100000"/>
              </a:lnSpc>
              <a:spcBef>
                <a:spcPts val="0"/>
              </a:spcBef>
              <a:spcAft>
                <a:spcPts val="0"/>
              </a:spcAft>
              <a:buSzPts val="12200"/>
              <a:buNone/>
              <a:defRPr sz="12200"/>
            </a:lvl7pPr>
            <a:lvl8pPr lvl="7" algn="ctr" rtl="0">
              <a:lnSpc>
                <a:spcPct val="100000"/>
              </a:lnSpc>
              <a:spcBef>
                <a:spcPts val="0"/>
              </a:spcBef>
              <a:spcAft>
                <a:spcPts val="0"/>
              </a:spcAft>
              <a:buSzPts val="12200"/>
              <a:buNone/>
              <a:defRPr sz="12200"/>
            </a:lvl8pPr>
            <a:lvl9pPr lvl="8" algn="ctr" rtl="0">
              <a:lnSpc>
                <a:spcPct val="100000"/>
              </a:lnSpc>
              <a:spcBef>
                <a:spcPts val="0"/>
              </a:spcBef>
              <a:spcAft>
                <a:spcPts val="0"/>
              </a:spcAft>
              <a:buSzPts val="12200"/>
              <a:buNone/>
              <a:defRPr sz="12200"/>
            </a:lvl9pPr>
          </a:lstStyle>
          <a:p>
            <a:r>
              <a:t>xx%</a:t>
            </a:r>
          </a:p>
        </p:txBody>
      </p:sp>
      <p:sp>
        <p:nvSpPr>
          <p:cNvPr id="298" name="Google Shape;298;p60"/>
          <p:cNvSpPr txBox="1">
            <a:spLocks noGrp="1"/>
          </p:cNvSpPr>
          <p:nvPr>
            <p:ph type="body" idx="1"/>
          </p:nvPr>
        </p:nvSpPr>
        <p:spPr>
          <a:xfrm>
            <a:off x="311700" y="2864850"/>
            <a:ext cx="8520600" cy="1300800"/>
          </a:xfrm>
          <a:prstGeom prst="rect">
            <a:avLst/>
          </a:prstGeom>
          <a:noFill/>
          <a:ln>
            <a:noFill/>
          </a:ln>
        </p:spPr>
        <p:txBody>
          <a:bodyPr spcFirstLastPara="1" wrap="square" lIns="93500" tIns="93500" rIns="93500" bIns="93500" anchor="t" anchorCtr="0">
            <a:noAutofit/>
          </a:bodyPr>
          <a:lstStyle>
            <a:lvl1pPr marL="457200" lvl="0" indent="-317500" algn="ctr" rtl="0">
              <a:lnSpc>
                <a:spcPct val="100000"/>
              </a:lnSpc>
              <a:spcBef>
                <a:spcPts val="0"/>
              </a:spcBef>
              <a:spcAft>
                <a:spcPts val="0"/>
              </a:spcAft>
              <a:buSzPts val="1400"/>
              <a:buChar char="●"/>
              <a:defRPr/>
            </a:lvl1pPr>
            <a:lvl2pPr marL="914400" lvl="1" indent="-304800" algn="ctr" rtl="0">
              <a:lnSpc>
                <a:spcPct val="100000"/>
              </a:lnSpc>
              <a:spcBef>
                <a:spcPts val="0"/>
              </a:spcBef>
              <a:spcAft>
                <a:spcPts val="0"/>
              </a:spcAft>
              <a:buSzPts val="1200"/>
              <a:buChar char="○"/>
              <a:defRPr/>
            </a:lvl2pPr>
            <a:lvl3pPr marL="1371600" lvl="2" indent="-304800" algn="ctr" rtl="0">
              <a:lnSpc>
                <a:spcPct val="100000"/>
              </a:lnSpc>
              <a:spcBef>
                <a:spcPts val="0"/>
              </a:spcBef>
              <a:spcAft>
                <a:spcPts val="0"/>
              </a:spcAft>
              <a:buSzPts val="1200"/>
              <a:buChar char="■"/>
              <a:defRPr/>
            </a:lvl3pPr>
            <a:lvl4pPr marL="1828800" lvl="3" indent="-292100" algn="ctr" rtl="0">
              <a:lnSpc>
                <a:spcPct val="100000"/>
              </a:lnSpc>
              <a:spcBef>
                <a:spcPts val="0"/>
              </a:spcBef>
              <a:spcAft>
                <a:spcPts val="0"/>
              </a:spcAft>
              <a:buSzPts val="1000"/>
              <a:buChar char="●"/>
              <a:defRPr/>
            </a:lvl4pPr>
            <a:lvl5pPr marL="2286000" lvl="4" indent="-292100" algn="ctr" rtl="0">
              <a:lnSpc>
                <a:spcPct val="100000"/>
              </a:lnSpc>
              <a:spcBef>
                <a:spcPts val="0"/>
              </a:spcBef>
              <a:spcAft>
                <a:spcPts val="0"/>
              </a:spcAft>
              <a:buSzPts val="1000"/>
              <a:buChar char="○"/>
              <a:defRPr/>
            </a:lvl5pPr>
            <a:lvl6pPr marL="2743200" lvl="5" indent="-292100" algn="ctr" rtl="0">
              <a:lnSpc>
                <a:spcPct val="100000"/>
              </a:lnSpc>
              <a:spcBef>
                <a:spcPts val="0"/>
              </a:spcBef>
              <a:spcAft>
                <a:spcPts val="0"/>
              </a:spcAft>
              <a:buSzPts val="1000"/>
              <a:buChar char="■"/>
              <a:defRPr/>
            </a:lvl6pPr>
            <a:lvl7pPr marL="3200400" lvl="6" indent="-292100" algn="ctr" rtl="0">
              <a:lnSpc>
                <a:spcPct val="100000"/>
              </a:lnSpc>
              <a:spcBef>
                <a:spcPts val="0"/>
              </a:spcBef>
              <a:spcAft>
                <a:spcPts val="0"/>
              </a:spcAft>
              <a:buSzPts val="1000"/>
              <a:buChar char="●"/>
              <a:defRPr/>
            </a:lvl7pPr>
            <a:lvl8pPr marL="3657600" lvl="7" indent="-292100" algn="ctr" rtl="0">
              <a:lnSpc>
                <a:spcPct val="100000"/>
              </a:lnSpc>
              <a:spcBef>
                <a:spcPts val="0"/>
              </a:spcBef>
              <a:spcAft>
                <a:spcPts val="0"/>
              </a:spcAft>
              <a:buSzPts val="1000"/>
              <a:buChar char="○"/>
              <a:defRPr/>
            </a:lvl8pPr>
            <a:lvl9pPr marL="4114800" lvl="8" indent="-292100" algn="ctr" rtl="0">
              <a:lnSpc>
                <a:spcPct val="100000"/>
              </a:lnSpc>
              <a:spcBef>
                <a:spcPts val="0"/>
              </a:spcBef>
              <a:spcAft>
                <a:spcPts val="0"/>
              </a:spcAft>
              <a:buSzPts val="1000"/>
              <a:buChar char="■"/>
              <a:defRPr/>
            </a:lvl9pPr>
          </a:lstStyle>
          <a:p>
            <a:endParaRPr/>
          </a:p>
        </p:txBody>
      </p:sp>
      <p:sp>
        <p:nvSpPr>
          <p:cNvPr id="299" name="Google Shape;299;p60"/>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00" name="Google Shape;300;p60"/>
          <p:cNvSpPr/>
          <p:nvPr/>
        </p:nvSpPr>
        <p:spPr>
          <a:xfrm>
            <a:off x="-7375" y="4517150"/>
            <a:ext cx="9151500" cy="626400"/>
          </a:xfrm>
          <a:prstGeom prst="rect">
            <a:avLst/>
          </a:prstGeom>
          <a:solidFill>
            <a:srgbClr val="F3F2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60"/>
          <p:cNvSpPr txBox="1">
            <a:spLocks noGrp="1"/>
          </p:cNvSpPr>
          <p:nvPr>
            <p:ph type="sldNum" idx="2"/>
          </p:nvPr>
        </p:nvSpPr>
        <p:spPr>
          <a:xfrm>
            <a:off x="8457733" y="4633542"/>
            <a:ext cx="548700" cy="393600"/>
          </a:xfrm>
          <a:prstGeom prst="rect">
            <a:avLst/>
          </a:prstGeom>
          <a:noFill/>
          <a:ln>
            <a:noFill/>
          </a:ln>
        </p:spPr>
        <p:txBody>
          <a:bodyPr spcFirstLastPara="1" wrap="square" lIns="93500" tIns="93500" rIns="93500" bIns="935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302" name="Google Shape;302;p60"/>
          <p:cNvPicPr preferRelativeResize="0"/>
          <p:nvPr/>
        </p:nvPicPr>
        <p:blipFill rotWithShape="1">
          <a:blip r:embed="rId2">
            <a:alphaModFix/>
          </a:blip>
          <a:srcRect/>
          <a:stretch/>
        </p:blipFill>
        <p:spPr>
          <a:xfrm>
            <a:off x="154750" y="4633550"/>
            <a:ext cx="1397960" cy="3936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3"/>
        <p:cNvGrpSpPr/>
        <p:nvPr/>
      </p:nvGrpSpPr>
      <p:grpSpPr>
        <a:xfrm>
          <a:off x="0" y="0"/>
          <a:ext cx="0" cy="0"/>
          <a:chOff x="0" y="0"/>
          <a:chExt cx="0" cy="0"/>
        </a:xfrm>
      </p:grpSpPr>
      <p:sp>
        <p:nvSpPr>
          <p:cNvPr id="304" name="Google Shape;304;p61"/>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05" name="Google Shape;305;p61"/>
          <p:cNvSpPr/>
          <p:nvPr/>
        </p:nvSpPr>
        <p:spPr>
          <a:xfrm>
            <a:off x="-7375" y="4517150"/>
            <a:ext cx="9151500" cy="626400"/>
          </a:xfrm>
          <a:prstGeom prst="rect">
            <a:avLst/>
          </a:prstGeom>
          <a:solidFill>
            <a:srgbClr val="F3F2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61"/>
          <p:cNvSpPr txBox="1">
            <a:spLocks noGrp="1"/>
          </p:cNvSpPr>
          <p:nvPr>
            <p:ph type="sldNum" idx="2"/>
          </p:nvPr>
        </p:nvSpPr>
        <p:spPr>
          <a:xfrm>
            <a:off x="8457733" y="4633542"/>
            <a:ext cx="548700" cy="393600"/>
          </a:xfrm>
          <a:prstGeom prst="rect">
            <a:avLst/>
          </a:prstGeom>
          <a:noFill/>
          <a:ln>
            <a:noFill/>
          </a:ln>
        </p:spPr>
        <p:txBody>
          <a:bodyPr spcFirstLastPara="1" wrap="square" lIns="93500" tIns="93500" rIns="93500" bIns="935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307" name="Google Shape;307;p61"/>
          <p:cNvPicPr preferRelativeResize="0"/>
          <p:nvPr/>
        </p:nvPicPr>
        <p:blipFill rotWithShape="1">
          <a:blip r:embed="rId2">
            <a:alphaModFix/>
          </a:blip>
          <a:srcRect/>
          <a:stretch/>
        </p:blipFill>
        <p:spPr>
          <a:xfrm>
            <a:off x="154750" y="4633550"/>
            <a:ext cx="1397960" cy="3936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8"/>
        <p:cNvGrpSpPr/>
        <p:nvPr/>
      </p:nvGrpSpPr>
      <p:grpSpPr>
        <a:xfrm>
          <a:off x="0" y="0"/>
          <a:ext cx="0" cy="0"/>
          <a:chOff x="0" y="0"/>
          <a:chExt cx="0" cy="0"/>
        </a:xfrm>
      </p:grpSpPr>
      <p:sp>
        <p:nvSpPr>
          <p:cNvPr id="309" name="Google Shape;309;p62"/>
          <p:cNvSpPr txBox="1">
            <a:spLocks noGrp="1"/>
          </p:cNvSpPr>
          <p:nvPr>
            <p:ph type="title"/>
          </p:nvPr>
        </p:nvSpPr>
        <p:spPr>
          <a:xfrm>
            <a:off x="571500" y="505277"/>
            <a:ext cx="8001000" cy="3999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500"/>
              <a:buNone/>
              <a:defRPr/>
            </a:lvl1pPr>
            <a:lvl2pPr lvl="1" algn="l" rtl="0">
              <a:lnSpc>
                <a:spcPct val="100000"/>
              </a:lnSpc>
              <a:spcBef>
                <a:spcPts val="0"/>
              </a:spcBef>
              <a:spcAft>
                <a:spcPts val="0"/>
              </a:spcAft>
              <a:buSzPts val="2500"/>
              <a:buNone/>
              <a:defRPr/>
            </a:lvl2pPr>
            <a:lvl3pPr lvl="2" algn="l" rtl="0">
              <a:lnSpc>
                <a:spcPct val="100000"/>
              </a:lnSpc>
              <a:spcBef>
                <a:spcPts val="0"/>
              </a:spcBef>
              <a:spcAft>
                <a:spcPts val="0"/>
              </a:spcAft>
              <a:buSzPts val="2500"/>
              <a:buNone/>
              <a:defRPr/>
            </a:lvl3pPr>
            <a:lvl4pPr lvl="3" algn="l" rtl="0">
              <a:lnSpc>
                <a:spcPct val="100000"/>
              </a:lnSpc>
              <a:spcBef>
                <a:spcPts val="0"/>
              </a:spcBef>
              <a:spcAft>
                <a:spcPts val="0"/>
              </a:spcAft>
              <a:buSzPts val="2500"/>
              <a:buNone/>
              <a:defRPr/>
            </a:lvl4pPr>
            <a:lvl5pPr lvl="4" algn="l" rtl="0">
              <a:lnSpc>
                <a:spcPct val="100000"/>
              </a:lnSpc>
              <a:spcBef>
                <a:spcPts val="0"/>
              </a:spcBef>
              <a:spcAft>
                <a:spcPts val="0"/>
              </a:spcAft>
              <a:buSzPts val="2500"/>
              <a:buNone/>
              <a:defRPr/>
            </a:lvl5pPr>
            <a:lvl6pPr lvl="5" algn="l" rtl="0">
              <a:lnSpc>
                <a:spcPct val="100000"/>
              </a:lnSpc>
              <a:spcBef>
                <a:spcPts val="0"/>
              </a:spcBef>
              <a:spcAft>
                <a:spcPts val="0"/>
              </a:spcAft>
              <a:buSzPts val="2500"/>
              <a:buNone/>
              <a:defRPr/>
            </a:lvl6pPr>
            <a:lvl7pPr lvl="6" algn="l" rtl="0">
              <a:lnSpc>
                <a:spcPct val="100000"/>
              </a:lnSpc>
              <a:spcBef>
                <a:spcPts val="0"/>
              </a:spcBef>
              <a:spcAft>
                <a:spcPts val="0"/>
              </a:spcAft>
              <a:buSzPts val="2500"/>
              <a:buNone/>
              <a:defRPr/>
            </a:lvl7pPr>
            <a:lvl8pPr lvl="7" algn="l" rtl="0">
              <a:lnSpc>
                <a:spcPct val="100000"/>
              </a:lnSpc>
              <a:spcBef>
                <a:spcPts val="0"/>
              </a:spcBef>
              <a:spcAft>
                <a:spcPts val="0"/>
              </a:spcAft>
              <a:buSzPts val="2500"/>
              <a:buNone/>
              <a:defRPr/>
            </a:lvl8pPr>
            <a:lvl9pPr lvl="8" algn="l" rtl="0">
              <a:lnSpc>
                <a:spcPct val="100000"/>
              </a:lnSpc>
              <a:spcBef>
                <a:spcPts val="0"/>
              </a:spcBef>
              <a:spcAft>
                <a:spcPts val="0"/>
              </a:spcAft>
              <a:buSzPts val="2500"/>
              <a:buNone/>
              <a:defRPr/>
            </a:lvl9pPr>
          </a:lstStyle>
          <a:p>
            <a:endParaRPr/>
          </a:p>
        </p:txBody>
      </p:sp>
      <p:sp>
        <p:nvSpPr>
          <p:cNvPr id="310" name="Google Shape;310;p62"/>
          <p:cNvSpPr txBox="1">
            <a:spLocks noGrp="1"/>
          </p:cNvSpPr>
          <p:nvPr>
            <p:ph type="body" idx="1"/>
          </p:nvPr>
        </p:nvSpPr>
        <p:spPr>
          <a:xfrm>
            <a:off x="588275" y="1161635"/>
            <a:ext cx="7967400" cy="3488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400"/>
              <a:buNone/>
              <a:defRPr/>
            </a:lvl1pPr>
            <a:lvl2pPr marL="914400" lvl="1" indent="-285750" algn="l" rtl="0">
              <a:lnSpc>
                <a:spcPct val="100000"/>
              </a:lnSpc>
              <a:spcBef>
                <a:spcPts val="800"/>
              </a:spcBef>
              <a:spcAft>
                <a:spcPts val="0"/>
              </a:spcAft>
              <a:buClr>
                <a:srgbClr val="58585B"/>
              </a:buClr>
              <a:buSzPts val="900"/>
              <a:buChar char="○"/>
              <a:defRPr/>
            </a:lvl2pPr>
            <a:lvl3pPr marL="1371600" lvl="2" indent="-285750" algn="l" rtl="0">
              <a:lnSpc>
                <a:spcPct val="100000"/>
              </a:lnSpc>
              <a:spcBef>
                <a:spcPts val="800"/>
              </a:spcBef>
              <a:spcAft>
                <a:spcPts val="0"/>
              </a:spcAft>
              <a:buClr>
                <a:srgbClr val="58585B"/>
              </a:buClr>
              <a:buSzPts val="900"/>
              <a:buChar char="■"/>
              <a:defRPr/>
            </a:lvl3pPr>
            <a:lvl4pPr marL="1828800" lvl="3" indent="-285750" algn="l" rtl="0">
              <a:lnSpc>
                <a:spcPct val="100000"/>
              </a:lnSpc>
              <a:spcBef>
                <a:spcPts val="800"/>
              </a:spcBef>
              <a:spcAft>
                <a:spcPts val="0"/>
              </a:spcAft>
              <a:buClr>
                <a:srgbClr val="58585B"/>
              </a:buClr>
              <a:buSzPts val="900"/>
              <a:buChar char="●"/>
              <a:defRPr/>
            </a:lvl4pPr>
            <a:lvl5pPr marL="2286000" lvl="4" indent="-285750" algn="l" rtl="0">
              <a:lnSpc>
                <a:spcPct val="100000"/>
              </a:lnSpc>
              <a:spcBef>
                <a:spcPts val="800"/>
              </a:spcBef>
              <a:spcAft>
                <a:spcPts val="0"/>
              </a:spcAft>
              <a:buClr>
                <a:srgbClr val="58585B"/>
              </a:buClr>
              <a:buSzPts val="900"/>
              <a:buChar char="○"/>
              <a:defRPr/>
            </a:lvl5pPr>
            <a:lvl6pPr marL="2743200" lvl="5" indent="-228600" algn="l" rtl="0">
              <a:lnSpc>
                <a:spcPct val="100000"/>
              </a:lnSpc>
              <a:spcBef>
                <a:spcPts val="800"/>
              </a:spcBef>
              <a:spcAft>
                <a:spcPts val="0"/>
              </a:spcAft>
              <a:buSzPts val="1000"/>
              <a:buNone/>
              <a:defRPr/>
            </a:lvl6pPr>
            <a:lvl7pPr marL="3200400" lvl="6" indent="-228600" algn="l" rtl="0">
              <a:lnSpc>
                <a:spcPct val="100000"/>
              </a:lnSpc>
              <a:spcBef>
                <a:spcPts val="800"/>
              </a:spcBef>
              <a:spcAft>
                <a:spcPts val="0"/>
              </a:spcAft>
              <a:buSzPts val="1000"/>
              <a:buNone/>
              <a:defRPr/>
            </a:lvl7pPr>
            <a:lvl8pPr marL="3657600" lvl="7" indent="-228600" algn="l" rtl="0">
              <a:lnSpc>
                <a:spcPct val="100000"/>
              </a:lnSpc>
              <a:spcBef>
                <a:spcPts val="800"/>
              </a:spcBef>
              <a:spcAft>
                <a:spcPts val="0"/>
              </a:spcAft>
              <a:buSzPts val="1000"/>
              <a:buNone/>
              <a:defRPr/>
            </a:lvl8pPr>
            <a:lvl9pPr marL="4114800" lvl="8" indent="-228600" algn="l" rtl="0">
              <a:lnSpc>
                <a:spcPct val="100000"/>
              </a:lnSpc>
              <a:spcBef>
                <a:spcPts val="800"/>
              </a:spcBef>
              <a:spcAft>
                <a:spcPts val="0"/>
              </a:spcAft>
              <a:buSzPts val="1000"/>
              <a:buNone/>
              <a:defRPr/>
            </a:lvl9pPr>
          </a:lstStyle>
          <a:p>
            <a:endParaRPr/>
          </a:p>
        </p:txBody>
      </p:sp>
      <p:sp>
        <p:nvSpPr>
          <p:cNvPr id="311" name="Google Shape;311;p62"/>
          <p:cNvSpPr/>
          <p:nvPr/>
        </p:nvSpPr>
        <p:spPr>
          <a:xfrm>
            <a:off x="0" y="4650179"/>
            <a:ext cx="9144000" cy="493200"/>
          </a:xfrm>
          <a:prstGeom prst="rect">
            <a:avLst/>
          </a:prstGeom>
          <a:solidFill>
            <a:srgbClr val="F3F2ED"/>
          </a:solidFill>
          <a:ln>
            <a:noFill/>
          </a:ln>
        </p:spPr>
        <p:txBody>
          <a:bodyPr spcFirstLastPara="1" wrap="square" lIns="58925" tIns="58925" rIns="58925" bIns="58925" anchor="ctr" anchorCtr="0">
            <a:noAutofit/>
          </a:bodyPr>
          <a:lstStyle/>
          <a:p>
            <a:pPr marL="0" marR="0" lvl="0" indent="0" algn="l" rtl="0">
              <a:lnSpc>
                <a:spcPct val="100000"/>
              </a:lnSpc>
              <a:spcBef>
                <a:spcPts val="0"/>
              </a:spcBef>
              <a:spcAft>
                <a:spcPts val="0"/>
              </a:spcAft>
              <a:buClr>
                <a:srgbClr val="000000"/>
              </a:buClr>
              <a:buSzPts val="2300"/>
              <a:buFont typeface="Helvetica Neue Light"/>
              <a:buNone/>
            </a:pPr>
            <a:endParaRPr sz="2300" b="0" i="0" u="none" strike="noStrike" cap="none">
              <a:solidFill>
                <a:srgbClr val="000000"/>
              </a:solidFill>
              <a:latin typeface="Helvetica Neue Light"/>
              <a:ea typeface="Helvetica Neue Light"/>
              <a:cs typeface="Helvetica Neue Light"/>
              <a:sym typeface="Helvetica Neue Light"/>
            </a:endParaRPr>
          </a:p>
        </p:txBody>
      </p:sp>
      <p:pic>
        <p:nvPicPr>
          <p:cNvPr id="312" name="Google Shape;312;p62"/>
          <p:cNvPicPr preferRelativeResize="0"/>
          <p:nvPr/>
        </p:nvPicPr>
        <p:blipFill rotWithShape="1">
          <a:blip r:embed="rId2">
            <a:alphaModFix/>
          </a:blip>
          <a:srcRect/>
          <a:stretch/>
        </p:blipFill>
        <p:spPr>
          <a:xfrm>
            <a:off x="239575" y="4802987"/>
            <a:ext cx="737206" cy="207563"/>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313"/>
        <p:cNvGrpSpPr/>
        <p:nvPr/>
      </p:nvGrpSpPr>
      <p:grpSpPr>
        <a:xfrm>
          <a:off x="0" y="0"/>
          <a:ext cx="0" cy="0"/>
          <a:chOff x="0" y="0"/>
          <a:chExt cx="0" cy="0"/>
        </a:xfrm>
      </p:grpSpPr>
      <p:sp>
        <p:nvSpPr>
          <p:cNvPr id="314" name="Google Shape;314;p63"/>
          <p:cNvSpPr txBox="1">
            <a:spLocks noGrp="1"/>
          </p:cNvSpPr>
          <p:nvPr>
            <p:ph type="body" idx="1"/>
          </p:nvPr>
        </p:nvSpPr>
        <p:spPr>
          <a:xfrm>
            <a:off x="154750" y="7446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315" name="Google Shape;315;p63"/>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16" name="Google Shape;316;p63"/>
          <p:cNvSpPr txBox="1">
            <a:spLocks noGrp="1"/>
          </p:cNvSpPr>
          <p:nvPr>
            <p:ph type="sldNum" idx="2"/>
          </p:nvPr>
        </p:nvSpPr>
        <p:spPr>
          <a:xfrm>
            <a:off x="8457733" y="4633542"/>
            <a:ext cx="548700" cy="393600"/>
          </a:xfrm>
          <a:prstGeom prst="rect">
            <a:avLst/>
          </a:prstGeom>
          <a:noFill/>
          <a:ln>
            <a:noFill/>
          </a:ln>
        </p:spPr>
        <p:txBody>
          <a:bodyPr spcFirstLastPara="1" wrap="square" lIns="93500" tIns="93500" rIns="93500" bIns="935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17" name="Google Shape;317;p63"/>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2"/>
        <p:cNvGrpSpPr/>
        <p:nvPr/>
      </p:nvGrpSpPr>
      <p:grpSpPr>
        <a:xfrm>
          <a:off x="0" y="0"/>
          <a:ext cx="0" cy="0"/>
          <a:chOff x="0" y="0"/>
          <a:chExt cx="0" cy="0"/>
        </a:xfrm>
      </p:grpSpPr>
      <p:sp>
        <p:nvSpPr>
          <p:cNvPr id="323" name="Google Shape;323;p6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24" name="Google Shape;324;p6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6"/>
        <p:cNvGrpSpPr/>
        <p:nvPr/>
      </p:nvGrpSpPr>
      <p:grpSpPr>
        <a:xfrm>
          <a:off x="0" y="0"/>
          <a:ext cx="0" cy="0"/>
          <a:chOff x="0" y="0"/>
          <a:chExt cx="0" cy="0"/>
        </a:xfrm>
      </p:grpSpPr>
      <p:sp>
        <p:nvSpPr>
          <p:cNvPr id="327" name="Google Shape;327;p6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28" name="Google Shape;328;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9"/>
        <p:cNvGrpSpPr/>
        <p:nvPr/>
      </p:nvGrpSpPr>
      <p:grpSpPr>
        <a:xfrm>
          <a:off x="0" y="0"/>
          <a:ext cx="0" cy="0"/>
          <a:chOff x="0" y="0"/>
          <a:chExt cx="0" cy="0"/>
        </a:xfrm>
      </p:grpSpPr>
      <p:sp>
        <p:nvSpPr>
          <p:cNvPr id="330" name="Google Shape;330;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 name="Google Shape;331;p6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3"/>
        <p:cNvGrpSpPr/>
        <p:nvPr/>
      </p:nvGrpSpPr>
      <p:grpSpPr>
        <a:xfrm>
          <a:off x="0" y="0"/>
          <a:ext cx="0" cy="0"/>
          <a:chOff x="0" y="0"/>
          <a:chExt cx="0" cy="0"/>
        </a:xfrm>
      </p:grpSpPr>
      <p:sp>
        <p:nvSpPr>
          <p:cNvPr id="334" name="Google Shape;334;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5" name="Google Shape;335;p6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36" name="Google Shape;336;p6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37" name="Google Shape;337;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8"/>
        <p:cNvGrpSpPr/>
        <p:nvPr/>
      </p:nvGrpSpPr>
      <p:grpSpPr>
        <a:xfrm>
          <a:off x="0" y="0"/>
          <a:ext cx="0" cy="0"/>
          <a:chOff x="0" y="0"/>
          <a:chExt cx="0" cy="0"/>
        </a:xfrm>
      </p:grpSpPr>
      <p:sp>
        <p:nvSpPr>
          <p:cNvPr id="339" name="Google Shape;339;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0" name="Google Shape;340;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1"/>
        <p:cNvGrpSpPr/>
        <p:nvPr/>
      </p:nvGrpSpPr>
      <p:grpSpPr>
        <a:xfrm>
          <a:off x="0" y="0"/>
          <a:ext cx="0" cy="0"/>
          <a:chOff x="0" y="0"/>
          <a:chExt cx="0" cy="0"/>
        </a:xfrm>
      </p:grpSpPr>
      <p:sp>
        <p:nvSpPr>
          <p:cNvPr id="342" name="Google Shape;342;p7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43" name="Google Shape;343;p7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4" name="Google Shape;344;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5"/>
        <p:cNvGrpSpPr/>
        <p:nvPr/>
      </p:nvGrpSpPr>
      <p:grpSpPr>
        <a:xfrm>
          <a:off x="0" y="0"/>
          <a:ext cx="0" cy="0"/>
          <a:chOff x="0" y="0"/>
          <a:chExt cx="0" cy="0"/>
        </a:xfrm>
      </p:grpSpPr>
      <p:sp>
        <p:nvSpPr>
          <p:cNvPr id="346" name="Google Shape;346;p7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7" name="Google Shape;347;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8"/>
        <p:cNvGrpSpPr/>
        <p:nvPr/>
      </p:nvGrpSpPr>
      <p:grpSpPr>
        <a:xfrm>
          <a:off x="0" y="0"/>
          <a:ext cx="0" cy="0"/>
          <a:chOff x="0" y="0"/>
          <a:chExt cx="0" cy="0"/>
        </a:xfrm>
      </p:grpSpPr>
      <p:sp>
        <p:nvSpPr>
          <p:cNvPr id="349" name="Google Shape;349;p7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51" name="Google Shape;351;p7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52" name="Google Shape;352;p7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53" name="Google Shape;353;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54"/>
        <p:cNvGrpSpPr/>
        <p:nvPr/>
      </p:nvGrpSpPr>
      <p:grpSpPr>
        <a:xfrm>
          <a:off x="0" y="0"/>
          <a:ext cx="0" cy="0"/>
          <a:chOff x="0" y="0"/>
          <a:chExt cx="0" cy="0"/>
        </a:xfrm>
      </p:grpSpPr>
      <p:sp>
        <p:nvSpPr>
          <p:cNvPr id="355" name="Google Shape;355;p7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356" name="Google Shape;356;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57"/>
        <p:cNvGrpSpPr/>
        <p:nvPr/>
      </p:nvGrpSpPr>
      <p:grpSpPr>
        <a:xfrm>
          <a:off x="0" y="0"/>
          <a:ext cx="0" cy="0"/>
          <a:chOff x="0" y="0"/>
          <a:chExt cx="0" cy="0"/>
        </a:xfrm>
      </p:grpSpPr>
      <p:sp>
        <p:nvSpPr>
          <p:cNvPr id="358" name="Google Shape;358;p7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59" name="Google Shape;359;p7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60" name="Google Shape;360;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1"/>
        <p:cNvGrpSpPr/>
        <p:nvPr/>
      </p:nvGrpSpPr>
      <p:grpSpPr>
        <a:xfrm>
          <a:off x="0" y="0"/>
          <a:ext cx="0" cy="0"/>
          <a:chOff x="0" y="0"/>
          <a:chExt cx="0" cy="0"/>
        </a:xfrm>
      </p:grpSpPr>
      <p:sp>
        <p:nvSpPr>
          <p:cNvPr id="362" name="Google Shape;362;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7"/>
        <p:cNvGrpSpPr/>
        <p:nvPr/>
      </p:nvGrpSpPr>
      <p:grpSpPr>
        <a:xfrm>
          <a:off x="0" y="0"/>
          <a:ext cx="0" cy="0"/>
          <a:chOff x="0" y="0"/>
          <a:chExt cx="0" cy="0"/>
        </a:xfrm>
      </p:grpSpPr>
      <p:sp>
        <p:nvSpPr>
          <p:cNvPr id="368" name="Google Shape;368;p7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369" name="Google Shape;369;p7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0" name="Google Shape;370;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1"/>
        <p:cNvGrpSpPr/>
        <p:nvPr/>
      </p:nvGrpSpPr>
      <p:grpSpPr>
        <a:xfrm>
          <a:off x="0" y="0"/>
          <a:ext cx="0" cy="0"/>
          <a:chOff x="0" y="0"/>
          <a:chExt cx="0" cy="0"/>
        </a:xfrm>
      </p:grpSpPr>
      <p:sp>
        <p:nvSpPr>
          <p:cNvPr id="372" name="Google Shape;372;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73" name="Google Shape;373;p7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374" name="Google Shape;374;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5"/>
        <p:cNvGrpSpPr/>
        <p:nvPr/>
      </p:nvGrpSpPr>
      <p:grpSpPr>
        <a:xfrm>
          <a:off x="0" y="0"/>
          <a:ext cx="0" cy="0"/>
          <a:chOff x="0" y="0"/>
          <a:chExt cx="0" cy="0"/>
        </a:xfrm>
      </p:grpSpPr>
      <p:sp>
        <p:nvSpPr>
          <p:cNvPr id="376" name="Google Shape;376;p7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377" name="Google Shape;377;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8"/>
        <p:cNvGrpSpPr/>
        <p:nvPr/>
      </p:nvGrpSpPr>
      <p:grpSpPr>
        <a:xfrm>
          <a:off x="0" y="0"/>
          <a:ext cx="0" cy="0"/>
          <a:chOff x="0" y="0"/>
          <a:chExt cx="0" cy="0"/>
        </a:xfrm>
      </p:grpSpPr>
      <p:sp>
        <p:nvSpPr>
          <p:cNvPr id="379" name="Google Shape;379;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80" name="Google Shape;380;p8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381" name="Google Shape;381;p8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382" name="Google Shape;382;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3"/>
        <p:cNvGrpSpPr/>
        <p:nvPr/>
      </p:nvGrpSpPr>
      <p:grpSpPr>
        <a:xfrm>
          <a:off x="0" y="0"/>
          <a:ext cx="0" cy="0"/>
          <a:chOff x="0" y="0"/>
          <a:chExt cx="0" cy="0"/>
        </a:xfrm>
      </p:grpSpPr>
      <p:sp>
        <p:nvSpPr>
          <p:cNvPr id="384" name="Google Shape;384;p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85" name="Google Shape;385;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6"/>
        <p:cNvGrpSpPr/>
        <p:nvPr/>
      </p:nvGrpSpPr>
      <p:grpSpPr>
        <a:xfrm>
          <a:off x="0" y="0"/>
          <a:ext cx="0" cy="0"/>
          <a:chOff x="0" y="0"/>
          <a:chExt cx="0" cy="0"/>
        </a:xfrm>
      </p:grpSpPr>
      <p:sp>
        <p:nvSpPr>
          <p:cNvPr id="387" name="Google Shape;387;p8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388" name="Google Shape;388;p8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389" name="Google Shape;389;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0"/>
        <p:cNvGrpSpPr/>
        <p:nvPr/>
      </p:nvGrpSpPr>
      <p:grpSpPr>
        <a:xfrm>
          <a:off x="0" y="0"/>
          <a:ext cx="0" cy="0"/>
          <a:chOff x="0" y="0"/>
          <a:chExt cx="0" cy="0"/>
        </a:xfrm>
      </p:grpSpPr>
      <p:sp>
        <p:nvSpPr>
          <p:cNvPr id="391" name="Google Shape;391;p8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392" name="Google Shape;392;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3"/>
        <p:cNvGrpSpPr/>
        <p:nvPr/>
      </p:nvGrpSpPr>
      <p:grpSpPr>
        <a:xfrm>
          <a:off x="0" y="0"/>
          <a:ext cx="0" cy="0"/>
          <a:chOff x="0" y="0"/>
          <a:chExt cx="0" cy="0"/>
        </a:xfrm>
      </p:grpSpPr>
      <p:sp>
        <p:nvSpPr>
          <p:cNvPr id="394" name="Google Shape;394;p8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8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396" name="Google Shape;396;p8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7" name="Google Shape;397;p8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398" name="Google Shape;398;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9"/>
        <p:cNvGrpSpPr/>
        <p:nvPr/>
      </p:nvGrpSpPr>
      <p:grpSpPr>
        <a:xfrm>
          <a:off x="0" y="0"/>
          <a:ext cx="0" cy="0"/>
          <a:chOff x="0" y="0"/>
          <a:chExt cx="0" cy="0"/>
        </a:xfrm>
      </p:grpSpPr>
      <p:sp>
        <p:nvSpPr>
          <p:cNvPr id="400" name="Google Shape;400;p8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401" name="Google Shape;401;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02"/>
        <p:cNvGrpSpPr/>
        <p:nvPr/>
      </p:nvGrpSpPr>
      <p:grpSpPr>
        <a:xfrm>
          <a:off x="0" y="0"/>
          <a:ext cx="0" cy="0"/>
          <a:chOff x="0" y="0"/>
          <a:chExt cx="0" cy="0"/>
        </a:xfrm>
      </p:grpSpPr>
      <p:sp>
        <p:nvSpPr>
          <p:cNvPr id="403" name="Google Shape;403;p8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404" name="Google Shape;404;p8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405" name="Google Shape;405;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6"/>
        <p:cNvGrpSpPr/>
        <p:nvPr/>
      </p:nvGrpSpPr>
      <p:grpSpPr>
        <a:xfrm>
          <a:off x="0" y="0"/>
          <a:ext cx="0" cy="0"/>
          <a:chOff x="0" y="0"/>
          <a:chExt cx="0" cy="0"/>
        </a:xfrm>
      </p:grpSpPr>
      <p:sp>
        <p:nvSpPr>
          <p:cNvPr id="407" name="Google Shape;407;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408"/>
        <p:cNvGrpSpPr/>
        <p:nvPr/>
      </p:nvGrpSpPr>
      <p:grpSpPr>
        <a:xfrm>
          <a:off x="0" y="0"/>
          <a:ext cx="0" cy="0"/>
          <a:chOff x="0" y="0"/>
          <a:chExt cx="0" cy="0"/>
        </a:xfrm>
      </p:grpSpPr>
      <p:sp>
        <p:nvSpPr>
          <p:cNvPr id="409" name="Google Shape;409;p88"/>
          <p:cNvSpPr txBox="1">
            <a:spLocks noGrp="1"/>
          </p:cNvSpPr>
          <p:nvPr>
            <p:ph type="body" idx="1"/>
          </p:nvPr>
        </p:nvSpPr>
        <p:spPr>
          <a:xfrm>
            <a:off x="154750" y="7446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10" name="Google Shape;410;p88"/>
          <p:cNvSpPr txBox="1">
            <a:spLocks noGrp="1"/>
          </p:cNvSpPr>
          <p:nvPr>
            <p:ph type="sldNum" idx="12"/>
          </p:nvPr>
        </p:nvSpPr>
        <p:spPr>
          <a:xfrm>
            <a:off x="8457733" y="463354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11" name="Google Shape;411;p88"/>
          <p:cNvSpPr txBox="1">
            <a:spLocks noGrp="1"/>
          </p:cNvSpPr>
          <p:nvPr>
            <p:ph type="sldNum" idx="2"/>
          </p:nvPr>
        </p:nvSpPr>
        <p:spPr>
          <a:xfrm>
            <a:off x="8457733" y="4633542"/>
            <a:ext cx="548700" cy="393600"/>
          </a:xfrm>
          <a:prstGeom prst="rect">
            <a:avLst/>
          </a:prstGeom>
        </p:spPr>
        <p:txBody>
          <a:bodyPr spcFirstLastPara="1" wrap="square" lIns="93500" tIns="93500" rIns="93500" bIns="93500"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412" name="Google Shape;412;p88"/>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 1 1">
  <p:cSld name="TITLE_AND_BODY_1_1">
    <p:spTree>
      <p:nvGrpSpPr>
        <p:cNvPr id="1" name="Shape 413"/>
        <p:cNvGrpSpPr/>
        <p:nvPr/>
      </p:nvGrpSpPr>
      <p:grpSpPr>
        <a:xfrm>
          <a:off x="0" y="0"/>
          <a:ext cx="0" cy="0"/>
          <a:chOff x="0" y="0"/>
          <a:chExt cx="0" cy="0"/>
        </a:xfrm>
      </p:grpSpPr>
      <p:sp>
        <p:nvSpPr>
          <p:cNvPr id="414" name="Google Shape;414;p89"/>
          <p:cNvSpPr txBox="1">
            <a:spLocks noGrp="1"/>
          </p:cNvSpPr>
          <p:nvPr>
            <p:ph type="title"/>
          </p:nvPr>
        </p:nvSpPr>
        <p:spPr>
          <a:xfrm>
            <a:off x="171700" y="98675"/>
            <a:ext cx="8520600" cy="520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5" name="Google Shape;415;p89"/>
          <p:cNvSpPr txBox="1">
            <a:spLocks noGrp="1"/>
          </p:cNvSpPr>
          <p:nvPr>
            <p:ph type="body" idx="1"/>
          </p:nvPr>
        </p:nvSpPr>
        <p:spPr>
          <a:xfrm>
            <a:off x="154750" y="7446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16" name="Google Shape;416;p89"/>
          <p:cNvSpPr txBox="1">
            <a:spLocks noGrp="1"/>
          </p:cNvSpPr>
          <p:nvPr>
            <p:ph type="sldNum" idx="12"/>
          </p:nvPr>
        </p:nvSpPr>
        <p:spPr>
          <a:xfrm>
            <a:off x="8457733" y="463354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417"/>
        <p:cNvGrpSpPr/>
        <p:nvPr/>
      </p:nvGrpSpPr>
      <p:grpSpPr>
        <a:xfrm>
          <a:off x="0" y="0"/>
          <a:ext cx="0" cy="0"/>
          <a:chOff x="0" y="0"/>
          <a:chExt cx="0" cy="0"/>
        </a:xfrm>
      </p:grpSpPr>
      <p:sp>
        <p:nvSpPr>
          <p:cNvPr id="418" name="Google Shape;418;p90"/>
          <p:cNvSpPr txBox="1">
            <a:spLocks noGrp="1"/>
          </p:cNvSpPr>
          <p:nvPr>
            <p:ph type="body" idx="1"/>
          </p:nvPr>
        </p:nvSpPr>
        <p:spPr>
          <a:xfrm>
            <a:off x="154750" y="7446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19" name="Google Shape;419;p90"/>
          <p:cNvSpPr txBox="1">
            <a:spLocks noGrp="1"/>
          </p:cNvSpPr>
          <p:nvPr>
            <p:ph type="sldNum" idx="12"/>
          </p:nvPr>
        </p:nvSpPr>
        <p:spPr>
          <a:xfrm>
            <a:off x="8457733" y="463354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20" name="Google Shape;420;p90"/>
          <p:cNvSpPr txBox="1">
            <a:spLocks noGrp="1"/>
          </p:cNvSpPr>
          <p:nvPr>
            <p:ph type="sldNum" idx="2"/>
          </p:nvPr>
        </p:nvSpPr>
        <p:spPr>
          <a:xfrm>
            <a:off x="8457733" y="4633542"/>
            <a:ext cx="548700" cy="393600"/>
          </a:xfrm>
          <a:prstGeom prst="rect">
            <a:avLst/>
          </a:prstGeom>
        </p:spPr>
        <p:txBody>
          <a:bodyPr spcFirstLastPara="1" wrap="square" lIns="93500" tIns="93500" rIns="93500" bIns="93500"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421" name="Google Shape;421;p90"/>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ody 3">
  <p:cSld name="TITLE_AND_BODY_3">
    <p:spTree>
      <p:nvGrpSpPr>
        <p:cNvPr id="1" name="Shape 422"/>
        <p:cNvGrpSpPr/>
        <p:nvPr/>
      </p:nvGrpSpPr>
      <p:grpSpPr>
        <a:xfrm>
          <a:off x="0" y="0"/>
          <a:ext cx="0" cy="0"/>
          <a:chOff x="0" y="0"/>
          <a:chExt cx="0" cy="0"/>
        </a:xfrm>
      </p:grpSpPr>
      <p:sp>
        <p:nvSpPr>
          <p:cNvPr id="423" name="Google Shape;423;p91"/>
          <p:cNvSpPr txBox="1">
            <a:spLocks noGrp="1"/>
          </p:cNvSpPr>
          <p:nvPr>
            <p:ph type="body" idx="1"/>
          </p:nvPr>
        </p:nvSpPr>
        <p:spPr>
          <a:xfrm>
            <a:off x="154750" y="7446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24" name="Google Shape;424;p91"/>
          <p:cNvSpPr txBox="1">
            <a:spLocks noGrp="1"/>
          </p:cNvSpPr>
          <p:nvPr>
            <p:ph type="sldNum" idx="12"/>
          </p:nvPr>
        </p:nvSpPr>
        <p:spPr>
          <a:xfrm>
            <a:off x="8457733" y="463354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25" name="Google Shape;425;p91"/>
          <p:cNvSpPr txBox="1">
            <a:spLocks noGrp="1"/>
          </p:cNvSpPr>
          <p:nvPr>
            <p:ph type="sldNum" idx="2"/>
          </p:nvPr>
        </p:nvSpPr>
        <p:spPr>
          <a:xfrm>
            <a:off x="8457733" y="4633542"/>
            <a:ext cx="548700" cy="393600"/>
          </a:xfrm>
          <a:prstGeom prst="rect">
            <a:avLst/>
          </a:prstGeom>
        </p:spPr>
        <p:txBody>
          <a:bodyPr spcFirstLastPara="1" wrap="square" lIns="93500" tIns="93500" rIns="93500" bIns="93500"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426" name="Google Shape;426;p91"/>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7"/>
        <p:cNvGrpSpPr/>
        <p:nvPr/>
      </p:nvGrpSpPr>
      <p:grpSpPr>
        <a:xfrm>
          <a:off x="0" y="0"/>
          <a:ext cx="0" cy="0"/>
          <a:chOff x="0" y="0"/>
          <a:chExt cx="0" cy="0"/>
        </a:xfrm>
      </p:grpSpPr>
      <p:sp>
        <p:nvSpPr>
          <p:cNvPr id="428" name="Google Shape;428;p92"/>
          <p:cNvSpPr txBox="1">
            <a:spLocks noGrp="1"/>
          </p:cNvSpPr>
          <p:nvPr>
            <p:ph type="title"/>
          </p:nvPr>
        </p:nvSpPr>
        <p:spPr>
          <a:xfrm>
            <a:off x="571500" y="505277"/>
            <a:ext cx="8001000" cy="399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429" name="Google Shape;429;p92"/>
          <p:cNvSpPr txBox="1">
            <a:spLocks noGrp="1"/>
          </p:cNvSpPr>
          <p:nvPr>
            <p:ph type="body" idx="1"/>
          </p:nvPr>
        </p:nvSpPr>
        <p:spPr>
          <a:xfrm>
            <a:off x="588275" y="1161635"/>
            <a:ext cx="7967400" cy="34884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SzPts val="1800"/>
              <a:buNone/>
              <a:defRPr/>
            </a:lvl1pPr>
            <a:lvl2pPr marL="914400" lvl="1" indent="-285750" algn="l" rtl="0">
              <a:spcBef>
                <a:spcPts val="800"/>
              </a:spcBef>
              <a:spcAft>
                <a:spcPts val="0"/>
              </a:spcAft>
              <a:buClr>
                <a:srgbClr val="58585B"/>
              </a:buClr>
              <a:buSzPts val="900"/>
              <a:buChar char="○"/>
              <a:defRPr/>
            </a:lvl2pPr>
            <a:lvl3pPr marL="1371600" lvl="2" indent="-285750" algn="l" rtl="0">
              <a:spcBef>
                <a:spcPts val="800"/>
              </a:spcBef>
              <a:spcAft>
                <a:spcPts val="0"/>
              </a:spcAft>
              <a:buClr>
                <a:srgbClr val="58585B"/>
              </a:buClr>
              <a:buSzPts val="900"/>
              <a:buChar char="■"/>
              <a:defRPr/>
            </a:lvl3pPr>
            <a:lvl4pPr marL="1828800" lvl="3" indent="-285750" algn="l" rtl="0">
              <a:spcBef>
                <a:spcPts val="800"/>
              </a:spcBef>
              <a:spcAft>
                <a:spcPts val="0"/>
              </a:spcAft>
              <a:buClr>
                <a:srgbClr val="58585B"/>
              </a:buClr>
              <a:buSzPts val="900"/>
              <a:buChar char="●"/>
              <a:defRPr/>
            </a:lvl4pPr>
            <a:lvl5pPr marL="2286000" lvl="4" indent="-285750" algn="l" rtl="0">
              <a:spcBef>
                <a:spcPts val="800"/>
              </a:spcBef>
              <a:spcAft>
                <a:spcPts val="0"/>
              </a:spcAft>
              <a:buClr>
                <a:srgbClr val="58585B"/>
              </a:buClr>
              <a:buSzPts val="900"/>
              <a:buChar char="○"/>
              <a:defRPr/>
            </a:lvl5pPr>
            <a:lvl6pPr marL="2743200" lvl="5" indent="-228600" algn="l" rtl="0">
              <a:spcBef>
                <a:spcPts val="800"/>
              </a:spcBef>
              <a:spcAft>
                <a:spcPts val="0"/>
              </a:spcAft>
              <a:buSzPts val="1400"/>
              <a:buNone/>
              <a:defRPr/>
            </a:lvl6pPr>
            <a:lvl7pPr marL="3200400" lvl="6" indent="-228600" algn="l" rtl="0">
              <a:spcBef>
                <a:spcPts val="800"/>
              </a:spcBef>
              <a:spcAft>
                <a:spcPts val="0"/>
              </a:spcAft>
              <a:buSzPts val="1400"/>
              <a:buNone/>
              <a:defRPr/>
            </a:lvl7pPr>
            <a:lvl8pPr marL="3657600" lvl="7" indent="-228600" algn="l" rtl="0">
              <a:spcBef>
                <a:spcPts val="800"/>
              </a:spcBef>
              <a:spcAft>
                <a:spcPts val="0"/>
              </a:spcAft>
              <a:buSzPts val="1400"/>
              <a:buNone/>
              <a:defRPr/>
            </a:lvl8pPr>
            <a:lvl9pPr marL="4114800" lvl="8" indent="-228600" algn="l" rtl="0">
              <a:spcBef>
                <a:spcPts val="800"/>
              </a:spcBef>
              <a:spcAft>
                <a:spcPts val="1600"/>
              </a:spcAft>
              <a:buSzPts val="1400"/>
              <a:buNone/>
              <a:defRPr/>
            </a:lvl9pPr>
          </a:lstStyle>
          <a:p>
            <a:endParaRPr/>
          </a:p>
        </p:txBody>
      </p:sp>
      <p:sp>
        <p:nvSpPr>
          <p:cNvPr id="430" name="Google Shape;430;p92"/>
          <p:cNvSpPr txBox="1">
            <a:spLocks noGrp="1"/>
          </p:cNvSpPr>
          <p:nvPr>
            <p:ph type="dt" idx="10"/>
          </p:nvPr>
        </p:nvSpPr>
        <p:spPr>
          <a:xfrm>
            <a:off x="457200" y="4767263"/>
            <a:ext cx="2133600" cy="273900"/>
          </a:xfrm>
          <a:prstGeom prst="rect">
            <a:avLst/>
          </a:prstGeom>
          <a:noFill/>
          <a:ln>
            <a:noFill/>
          </a:ln>
        </p:spPr>
        <p:txBody>
          <a:bodyPr spcFirstLastPara="1" wrap="square" lIns="83800" tIns="41900" rIns="83800" bIns="41900" anchor="t" anchorCtr="0">
            <a:noAutofit/>
          </a:bodyPr>
          <a:lstStyle>
            <a:lvl1pPr marR="0" lvl="0"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1pPr>
            <a:lvl2pPr marR="0" lvl="1"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2pPr>
            <a:lvl3pPr marR="0" lvl="2"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3pPr>
            <a:lvl4pPr marR="0" lvl="3"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4pPr>
            <a:lvl5pPr marR="0" lvl="4"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5pPr>
            <a:lvl6pPr marR="0" lvl="5"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6pPr>
            <a:lvl7pPr marR="0" lvl="6"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7pPr>
            <a:lvl8pPr marR="0" lvl="7"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8pPr>
            <a:lvl9pPr marR="0" lvl="8"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9pPr>
          </a:lstStyle>
          <a:p>
            <a:endParaRPr/>
          </a:p>
        </p:txBody>
      </p:sp>
      <p:sp>
        <p:nvSpPr>
          <p:cNvPr id="431" name="Google Shape;431;p92"/>
          <p:cNvSpPr txBox="1">
            <a:spLocks noGrp="1"/>
          </p:cNvSpPr>
          <p:nvPr>
            <p:ph type="ftr" idx="11"/>
          </p:nvPr>
        </p:nvSpPr>
        <p:spPr>
          <a:xfrm>
            <a:off x="3124200" y="4767263"/>
            <a:ext cx="2895600" cy="273900"/>
          </a:xfrm>
          <a:prstGeom prst="rect">
            <a:avLst/>
          </a:prstGeom>
          <a:noFill/>
          <a:ln>
            <a:noFill/>
          </a:ln>
        </p:spPr>
        <p:txBody>
          <a:bodyPr spcFirstLastPara="1" wrap="square" lIns="83800" tIns="41900" rIns="83800" bIns="41900" anchor="t" anchorCtr="0">
            <a:noAutofit/>
          </a:bodyPr>
          <a:lstStyle>
            <a:lvl1pPr marR="0" lvl="0"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1pPr>
            <a:lvl2pPr marR="0" lvl="1"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2pPr>
            <a:lvl3pPr marR="0" lvl="2"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3pPr>
            <a:lvl4pPr marR="0" lvl="3"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4pPr>
            <a:lvl5pPr marR="0" lvl="4"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5pPr>
            <a:lvl6pPr marR="0" lvl="5"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6pPr>
            <a:lvl7pPr marR="0" lvl="6"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7pPr>
            <a:lvl8pPr marR="0" lvl="7"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8pPr>
            <a:lvl9pPr marR="0" lvl="8" algn="ctr" rtl="0">
              <a:spcBef>
                <a:spcPts val="0"/>
              </a:spcBef>
              <a:spcAft>
                <a:spcPts val="0"/>
              </a:spcAft>
              <a:buSzPts val="900"/>
              <a:buNone/>
              <a:defRPr sz="2300" b="0" i="0" u="none" strike="noStrike" cap="none">
                <a:latin typeface="Helvetica Neue Light"/>
                <a:ea typeface="Helvetica Neue Light"/>
                <a:cs typeface="Helvetica Neue Light"/>
                <a:sym typeface="Helvetica Neue Light"/>
              </a:defRPr>
            </a:lvl9pPr>
          </a:lstStyle>
          <a:p>
            <a:endParaRPr/>
          </a:p>
        </p:txBody>
      </p:sp>
      <p:sp>
        <p:nvSpPr>
          <p:cNvPr id="432" name="Google Shape;432;p92"/>
          <p:cNvSpPr txBox="1">
            <a:spLocks noGrp="1"/>
          </p:cNvSpPr>
          <p:nvPr>
            <p:ph type="sldNum" idx="12"/>
          </p:nvPr>
        </p:nvSpPr>
        <p:spPr>
          <a:xfrm>
            <a:off x="6553200" y="4767263"/>
            <a:ext cx="2133600" cy="273900"/>
          </a:xfrm>
          <a:prstGeom prst="rect">
            <a:avLst/>
          </a:prstGeom>
          <a:noFill/>
          <a:ln>
            <a:noFill/>
          </a:ln>
        </p:spPr>
        <p:txBody>
          <a:bodyPr spcFirstLastPara="1" wrap="square" lIns="83800" tIns="41900" rIns="83800" bIns="41900" anchor="t" anchorCtr="0">
            <a:noAutofit/>
          </a:bodyPr>
          <a:lstStyle>
            <a:lvl1pPr marL="0" marR="0" lvl="0" indent="0" algn="ctr" rtl="0">
              <a:spcBef>
                <a:spcPts val="0"/>
              </a:spcBef>
              <a:buNone/>
              <a:defRPr sz="2300" b="0" i="0" u="none" strike="noStrike" cap="none">
                <a:latin typeface="Helvetica Neue Light"/>
                <a:ea typeface="Helvetica Neue Light"/>
                <a:cs typeface="Helvetica Neue Light"/>
                <a:sym typeface="Helvetica Neue Light"/>
              </a:defRPr>
            </a:lvl1pPr>
            <a:lvl2pPr marL="0" marR="0" lvl="1" indent="0" algn="ctr" rtl="0">
              <a:spcBef>
                <a:spcPts val="0"/>
              </a:spcBef>
              <a:buNone/>
              <a:defRPr sz="2300" b="0" i="0" u="none" strike="noStrike" cap="none">
                <a:latin typeface="Helvetica Neue Light"/>
                <a:ea typeface="Helvetica Neue Light"/>
                <a:cs typeface="Helvetica Neue Light"/>
                <a:sym typeface="Helvetica Neue Light"/>
              </a:defRPr>
            </a:lvl2pPr>
            <a:lvl3pPr marL="0" marR="0" lvl="2" indent="0" algn="ctr" rtl="0">
              <a:spcBef>
                <a:spcPts val="0"/>
              </a:spcBef>
              <a:buNone/>
              <a:defRPr sz="2300" b="0" i="0" u="none" strike="noStrike" cap="none">
                <a:latin typeface="Helvetica Neue Light"/>
                <a:ea typeface="Helvetica Neue Light"/>
                <a:cs typeface="Helvetica Neue Light"/>
                <a:sym typeface="Helvetica Neue Light"/>
              </a:defRPr>
            </a:lvl3pPr>
            <a:lvl4pPr marL="0" marR="0" lvl="3" indent="0" algn="ctr" rtl="0">
              <a:spcBef>
                <a:spcPts val="0"/>
              </a:spcBef>
              <a:buNone/>
              <a:defRPr sz="2300" b="0" i="0" u="none" strike="noStrike" cap="none">
                <a:latin typeface="Helvetica Neue Light"/>
                <a:ea typeface="Helvetica Neue Light"/>
                <a:cs typeface="Helvetica Neue Light"/>
                <a:sym typeface="Helvetica Neue Light"/>
              </a:defRPr>
            </a:lvl4pPr>
            <a:lvl5pPr marL="0" marR="0" lvl="4" indent="0" algn="ctr" rtl="0">
              <a:spcBef>
                <a:spcPts val="0"/>
              </a:spcBef>
              <a:buNone/>
              <a:defRPr sz="2300" b="0" i="0" u="none" strike="noStrike" cap="none">
                <a:latin typeface="Helvetica Neue Light"/>
                <a:ea typeface="Helvetica Neue Light"/>
                <a:cs typeface="Helvetica Neue Light"/>
                <a:sym typeface="Helvetica Neue Light"/>
              </a:defRPr>
            </a:lvl5pPr>
            <a:lvl6pPr marL="0" marR="0" lvl="5" indent="0" algn="ctr" rtl="0">
              <a:spcBef>
                <a:spcPts val="0"/>
              </a:spcBef>
              <a:buNone/>
              <a:defRPr sz="2300" b="0" i="0" u="none" strike="noStrike" cap="none">
                <a:latin typeface="Helvetica Neue Light"/>
                <a:ea typeface="Helvetica Neue Light"/>
                <a:cs typeface="Helvetica Neue Light"/>
                <a:sym typeface="Helvetica Neue Light"/>
              </a:defRPr>
            </a:lvl6pPr>
            <a:lvl7pPr marL="0" marR="0" lvl="6" indent="0" algn="ctr" rtl="0">
              <a:spcBef>
                <a:spcPts val="0"/>
              </a:spcBef>
              <a:buNone/>
              <a:defRPr sz="2300" b="0" i="0" u="none" strike="noStrike" cap="none">
                <a:latin typeface="Helvetica Neue Light"/>
                <a:ea typeface="Helvetica Neue Light"/>
                <a:cs typeface="Helvetica Neue Light"/>
                <a:sym typeface="Helvetica Neue Light"/>
              </a:defRPr>
            </a:lvl7pPr>
            <a:lvl8pPr marL="0" marR="0" lvl="7" indent="0" algn="ctr" rtl="0">
              <a:spcBef>
                <a:spcPts val="0"/>
              </a:spcBef>
              <a:buNone/>
              <a:defRPr sz="2300" b="0" i="0" u="none" strike="noStrike" cap="none">
                <a:latin typeface="Helvetica Neue Light"/>
                <a:ea typeface="Helvetica Neue Light"/>
                <a:cs typeface="Helvetica Neue Light"/>
                <a:sym typeface="Helvetica Neue Light"/>
              </a:defRPr>
            </a:lvl8pPr>
            <a:lvl9pPr marL="0" marR="0" lvl="8" indent="0" algn="ctr" rtl="0">
              <a:spcBef>
                <a:spcPts val="0"/>
              </a:spcBef>
              <a:buNone/>
              <a:defRPr sz="2300" b="0" i="0" u="none" strike="noStrike" cap="none">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433"/>
        <p:cNvGrpSpPr/>
        <p:nvPr/>
      </p:nvGrpSpPr>
      <p:grpSpPr>
        <a:xfrm>
          <a:off x="0" y="0"/>
          <a:ext cx="0" cy="0"/>
          <a:chOff x="0" y="0"/>
          <a:chExt cx="0" cy="0"/>
        </a:xfrm>
      </p:grpSpPr>
      <p:sp>
        <p:nvSpPr>
          <p:cNvPr id="434" name="Google Shape;434;p9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59595C"/>
              </a:buClr>
              <a:buSzPts val="4000"/>
              <a:buFont typeface="Arial"/>
              <a:buNone/>
              <a:defRPr sz="4000" b="1" i="0" u="none" strike="noStrike" cap="none">
                <a:solidFill>
                  <a:srgbClr val="59595C"/>
                </a:solidFill>
                <a:latin typeface="Arial"/>
                <a:ea typeface="Arial"/>
                <a:cs typeface="Arial"/>
                <a:sym typeface="Aria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435" name="Google Shape;435;p93"/>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6" name="Google Shape;436;p93"/>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7" name="Google Shape;437;p93"/>
          <p:cNvSpPr txBox="1">
            <a:spLocks noGrp="1"/>
          </p:cNvSpPr>
          <p:nvPr>
            <p:ph type="dt" idx="10"/>
          </p:nvPr>
        </p:nvSpPr>
        <p:spPr>
          <a:xfrm>
            <a:off x="7391400" y="4630340"/>
            <a:ext cx="12954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8" name="Google Shape;438;p93"/>
          <p:cNvSpPr txBox="1">
            <a:spLocks noGrp="1"/>
          </p:cNvSpPr>
          <p:nvPr>
            <p:ph type="ftr" idx="11"/>
          </p:nvPr>
        </p:nvSpPr>
        <p:spPr>
          <a:xfrm>
            <a:off x="2590800" y="4630340"/>
            <a:ext cx="43434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9" name="Google Shape;439;p9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End Slide">
  <p:cSld name="TITLE_AND_BODY_4">
    <p:bg>
      <p:bgPr>
        <a:solidFill>
          <a:srgbClr val="14284B"/>
        </a:solidFill>
        <a:effectLst/>
      </p:bgPr>
    </p:bg>
    <p:spTree>
      <p:nvGrpSpPr>
        <p:cNvPr id="1" name="Shape 440"/>
        <p:cNvGrpSpPr/>
        <p:nvPr/>
      </p:nvGrpSpPr>
      <p:grpSpPr>
        <a:xfrm>
          <a:off x="0" y="0"/>
          <a:ext cx="0" cy="0"/>
          <a:chOff x="0" y="0"/>
          <a:chExt cx="0" cy="0"/>
        </a:xfrm>
      </p:grpSpPr>
      <p:sp>
        <p:nvSpPr>
          <p:cNvPr id="441" name="Google Shape;441;p94"/>
          <p:cNvSpPr txBox="1">
            <a:spLocks noGrp="1"/>
          </p:cNvSpPr>
          <p:nvPr>
            <p:ph type="title"/>
          </p:nvPr>
        </p:nvSpPr>
        <p:spPr>
          <a:xfrm>
            <a:off x="669727" y="1281515"/>
            <a:ext cx="7804500" cy="25806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SzPts val="2800"/>
              <a:buNone/>
              <a:defRPr sz="5200" cap="none">
                <a:solidFill>
                  <a:srgbClr val="FFFFFF"/>
                </a:solidFill>
                <a:latin typeface="Trebuchet MS"/>
                <a:ea typeface="Trebuchet MS"/>
                <a:cs typeface="Trebuchet MS"/>
                <a:sym typeface="Trebuchet MS"/>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pic>
        <p:nvPicPr>
          <p:cNvPr id="442" name="Google Shape;442;p94" descr="WIDE lt blue stripe bar.ai"/>
          <p:cNvPicPr preferRelativeResize="0"/>
          <p:nvPr/>
        </p:nvPicPr>
        <p:blipFill rotWithShape="1">
          <a:blip r:embed="rId2">
            <a:alphaModFix/>
          </a:blip>
          <a:srcRect/>
          <a:stretch/>
        </p:blipFill>
        <p:spPr>
          <a:xfrm rot="10800000" flipH="1">
            <a:off x="571500" y="396157"/>
            <a:ext cx="8016212" cy="75720"/>
          </a:xfrm>
          <a:prstGeom prst="rect">
            <a:avLst/>
          </a:prstGeom>
          <a:noFill/>
          <a:ln>
            <a:noFill/>
          </a:ln>
        </p:spPr>
      </p:pic>
      <p:pic>
        <p:nvPicPr>
          <p:cNvPr id="443" name="Google Shape;443;p94" descr="WIDE lt blue stripe bar.ai"/>
          <p:cNvPicPr preferRelativeResize="0"/>
          <p:nvPr/>
        </p:nvPicPr>
        <p:blipFill rotWithShape="1">
          <a:blip r:embed="rId2">
            <a:alphaModFix/>
          </a:blip>
          <a:srcRect/>
          <a:stretch/>
        </p:blipFill>
        <p:spPr>
          <a:xfrm rot="10800000" flipH="1">
            <a:off x="571500" y="4653585"/>
            <a:ext cx="8016212" cy="75720"/>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444"/>
        <p:cNvGrpSpPr/>
        <p:nvPr/>
      </p:nvGrpSpPr>
      <p:grpSpPr>
        <a:xfrm>
          <a:off x="0" y="0"/>
          <a:ext cx="0" cy="0"/>
          <a:chOff x="0" y="0"/>
          <a:chExt cx="0" cy="0"/>
        </a:xfrm>
      </p:grpSpPr>
      <p:sp>
        <p:nvSpPr>
          <p:cNvPr id="445" name="Google Shape;445;p95"/>
          <p:cNvSpPr txBox="1">
            <a:spLocks noGrp="1"/>
          </p:cNvSpPr>
          <p:nvPr>
            <p:ph type="body" idx="1"/>
          </p:nvPr>
        </p:nvSpPr>
        <p:spPr>
          <a:xfrm>
            <a:off x="588275" y="1161635"/>
            <a:ext cx="7967400" cy="34884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SzPts val="1800"/>
              <a:buNone/>
              <a:defRPr/>
            </a:lvl1pPr>
            <a:lvl2pPr marL="914400" lvl="1" indent="-285750" algn="l" rtl="0">
              <a:spcBef>
                <a:spcPts val="800"/>
              </a:spcBef>
              <a:spcAft>
                <a:spcPts val="0"/>
              </a:spcAft>
              <a:buClr>
                <a:srgbClr val="58585B"/>
              </a:buClr>
              <a:buSzPts val="900"/>
              <a:buChar char="•"/>
              <a:defRPr/>
            </a:lvl2pPr>
            <a:lvl3pPr marL="1371600" lvl="2" indent="-285750" algn="l" rtl="0">
              <a:spcBef>
                <a:spcPts val="800"/>
              </a:spcBef>
              <a:spcAft>
                <a:spcPts val="0"/>
              </a:spcAft>
              <a:buClr>
                <a:srgbClr val="58585B"/>
              </a:buClr>
              <a:buSzPts val="900"/>
              <a:buChar char="•"/>
              <a:defRPr/>
            </a:lvl3pPr>
            <a:lvl4pPr marL="1828800" lvl="3" indent="-285750" algn="l" rtl="0">
              <a:spcBef>
                <a:spcPts val="800"/>
              </a:spcBef>
              <a:spcAft>
                <a:spcPts val="0"/>
              </a:spcAft>
              <a:buClr>
                <a:srgbClr val="58585B"/>
              </a:buClr>
              <a:buSzPts val="900"/>
              <a:buChar char="•"/>
              <a:defRPr/>
            </a:lvl4pPr>
            <a:lvl5pPr marL="2286000" lvl="4" indent="-285750" algn="l" rtl="0">
              <a:spcBef>
                <a:spcPts val="800"/>
              </a:spcBef>
              <a:spcAft>
                <a:spcPts val="0"/>
              </a:spcAft>
              <a:buClr>
                <a:srgbClr val="58585B"/>
              </a:buClr>
              <a:buSzPts val="900"/>
              <a:buChar char="•"/>
              <a:defRPr/>
            </a:lvl5pPr>
            <a:lvl6pPr marL="2743200" lvl="5" indent="-228600" algn="l" rtl="0">
              <a:spcBef>
                <a:spcPts val="800"/>
              </a:spcBef>
              <a:spcAft>
                <a:spcPts val="0"/>
              </a:spcAft>
              <a:buSzPts val="1400"/>
              <a:buNone/>
              <a:defRPr/>
            </a:lvl6pPr>
            <a:lvl7pPr marL="3200400" lvl="6" indent="-228600" algn="l" rtl="0">
              <a:spcBef>
                <a:spcPts val="800"/>
              </a:spcBef>
              <a:spcAft>
                <a:spcPts val="0"/>
              </a:spcAft>
              <a:buSzPts val="1400"/>
              <a:buNone/>
              <a:defRPr/>
            </a:lvl7pPr>
            <a:lvl8pPr marL="3657600" lvl="7" indent="-228600" algn="l" rtl="0">
              <a:spcBef>
                <a:spcPts val="800"/>
              </a:spcBef>
              <a:spcAft>
                <a:spcPts val="0"/>
              </a:spcAft>
              <a:buSzPts val="1400"/>
              <a:buNone/>
              <a:defRPr/>
            </a:lvl8pPr>
            <a:lvl9pPr marL="4114800" lvl="8" indent="-228600" algn="l" rtl="0">
              <a:spcBef>
                <a:spcPts val="800"/>
              </a:spcBef>
              <a:spcAft>
                <a:spcPts val="1600"/>
              </a:spcAft>
              <a:buSzPts val="1400"/>
              <a:buNone/>
              <a:defRPr/>
            </a:lvl9pPr>
          </a:lstStyle>
          <a:p>
            <a:endParaRPr/>
          </a:p>
        </p:txBody>
      </p:sp>
      <p:sp>
        <p:nvSpPr>
          <p:cNvPr id="446" name="Google Shape;446;p95"/>
          <p:cNvSpPr txBox="1">
            <a:spLocks noGrp="1"/>
          </p:cNvSpPr>
          <p:nvPr>
            <p:ph type="title"/>
          </p:nvPr>
        </p:nvSpPr>
        <p:spPr>
          <a:xfrm>
            <a:off x="571500" y="505277"/>
            <a:ext cx="8001000" cy="399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447" name="Google Shape;447;p95"/>
          <p:cNvSpPr/>
          <p:nvPr/>
        </p:nvSpPr>
        <p:spPr>
          <a:xfrm>
            <a:off x="0" y="4650179"/>
            <a:ext cx="9144000" cy="493200"/>
          </a:xfrm>
          <a:prstGeom prst="rect">
            <a:avLst/>
          </a:prstGeom>
          <a:solidFill>
            <a:srgbClr val="F3F2ED"/>
          </a:solidFill>
          <a:ln>
            <a:noFill/>
          </a:ln>
        </p:spPr>
        <p:txBody>
          <a:bodyPr spcFirstLastPara="1" wrap="square" lIns="58925" tIns="58925" rIns="58925" bIns="58925" anchor="ctr" anchorCtr="0">
            <a:noAutofit/>
          </a:bodyPr>
          <a:lstStyle/>
          <a:p>
            <a:pPr marL="0" marR="0" lvl="0" indent="0" algn="l" rtl="0">
              <a:spcBef>
                <a:spcPts val="0"/>
              </a:spcBef>
              <a:spcAft>
                <a:spcPts val="0"/>
              </a:spcAft>
              <a:buSzPts val="2300"/>
              <a:buFont typeface="Helvetica Neue Light"/>
              <a:buNone/>
            </a:pPr>
            <a:endParaRPr sz="2300">
              <a:latin typeface="Helvetica Neue Light"/>
              <a:ea typeface="Helvetica Neue Light"/>
              <a:cs typeface="Helvetica Neue Light"/>
              <a:sym typeface="Helvetica Neue Light"/>
            </a:endParaRPr>
          </a:p>
        </p:txBody>
      </p:sp>
      <p:pic>
        <p:nvPicPr>
          <p:cNvPr id="448" name="Google Shape;448;p95"/>
          <p:cNvPicPr preferRelativeResize="0"/>
          <p:nvPr/>
        </p:nvPicPr>
        <p:blipFill rotWithShape="1">
          <a:blip r:embed="rId2">
            <a:alphaModFix/>
          </a:blip>
          <a:srcRect/>
          <a:stretch/>
        </p:blipFill>
        <p:spPr>
          <a:xfrm>
            <a:off x="239575" y="4802987"/>
            <a:ext cx="737206" cy="20756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body 2 1">
  <p:cSld name="TITLE_AND_BODY_2_1">
    <p:spTree>
      <p:nvGrpSpPr>
        <p:cNvPr id="1" name="Shape 449"/>
        <p:cNvGrpSpPr/>
        <p:nvPr/>
      </p:nvGrpSpPr>
      <p:grpSpPr>
        <a:xfrm>
          <a:off x="0" y="0"/>
          <a:ext cx="0" cy="0"/>
          <a:chOff x="0" y="0"/>
          <a:chExt cx="0" cy="0"/>
        </a:xfrm>
      </p:grpSpPr>
      <p:sp>
        <p:nvSpPr>
          <p:cNvPr id="450" name="Google Shape;450;p96"/>
          <p:cNvSpPr txBox="1">
            <a:spLocks noGrp="1"/>
          </p:cNvSpPr>
          <p:nvPr>
            <p:ph type="title"/>
          </p:nvPr>
        </p:nvSpPr>
        <p:spPr>
          <a:xfrm>
            <a:off x="171700" y="98675"/>
            <a:ext cx="8520600" cy="520200"/>
          </a:xfrm>
          <a:prstGeom prst="rect">
            <a:avLst/>
          </a:prstGeom>
          <a:noFill/>
          <a:ln>
            <a:noFill/>
          </a:ln>
        </p:spPr>
        <p:txBody>
          <a:bodyPr spcFirstLastPara="1" wrap="square" lIns="93500" tIns="93500" rIns="93500" bIns="93500" anchor="t" anchorCtr="0">
            <a:noAutofit/>
          </a:bodyPr>
          <a:lstStyle>
            <a:lvl1pPr lvl="0" algn="l" rtl="0">
              <a:lnSpc>
                <a:spcPct val="100000"/>
              </a:lnSpc>
              <a:spcBef>
                <a:spcPts val="0"/>
              </a:spcBef>
              <a:spcAft>
                <a:spcPts val="0"/>
              </a:spcAft>
              <a:buSzPts val="2500"/>
              <a:buNone/>
              <a:defRPr/>
            </a:lvl1pPr>
            <a:lvl2pPr lvl="1" algn="l" rtl="0">
              <a:lnSpc>
                <a:spcPct val="100000"/>
              </a:lnSpc>
              <a:spcBef>
                <a:spcPts val="0"/>
              </a:spcBef>
              <a:spcAft>
                <a:spcPts val="0"/>
              </a:spcAft>
              <a:buSzPts val="2500"/>
              <a:buNone/>
              <a:defRPr/>
            </a:lvl2pPr>
            <a:lvl3pPr lvl="2" algn="l" rtl="0">
              <a:lnSpc>
                <a:spcPct val="100000"/>
              </a:lnSpc>
              <a:spcBef>
                <a:spcPts val="0"/>
              </a:spcBef>
              <a:spcAft>
                <a:spcPts val="0"/>
              </a:spcAft>
              <a:buSzPts val="2500"/>
              <a:buNone/>
              <a:defRPr/>
            </a:lvl3pPr>
            <a:lvl4pPr lvl="3" algn="l" rtl="0">
              <a:lnSpc>
                <a:spcPct val="100000"/>
              </a:lnSpc>
              <a:spcBef>
                <a:spcPts val="0"/>
              </a:spcBef>
              <a:spcAft>
                <a:spcPts val="0"/>
              </a:spcAft>
              <a:buSzPts val="2500"/>
              <a:buNone/>
              <a:defRPr/>
            </a:lvl4pPr>
            <a:lvl5pPr lvl="4" algn="l" rtl="0">
              <a:lnSpc>
                <a:spcPct val="100000"/>
              </a:lnSpc>
              <a:spcBef>
                <a:spcPts val="0"/>
              </a:spcBef>
              <a:spcAft>
                <a:spcPts val="0"/>
              </a:spcAft>
              <a:buSzPts val="2500"/>
              <a:buNone/>
              <a:defRPr/>
            </a:lvl5pPr>
            <a:lvl6pPr lvl="5" algn="l" rtl="0">
              <a:lnSpc>
                <a:spcPct val="100000"/>
              </a:lnSpc>
              <a:spcBef>
                <a:spcPts val="0"/>
              </a:spcBef>
              <a:spcAft>
                <a:spcPts val="0"/>
              </a:spcAft>
              <a:buSzPts val="2500"/>
              <a:buNone/>
              <a:defRPr/>
            </a:lvl6pPr>
            <a:lvl7pPr lvl="6" algn="l" rtl="0">
              <a:lnSpc>
                <a:spcPct val="100000"/>
              </a:lnSpc>
              <a:spcBef>
                <a:spcPts val="0"/>
              </a:spcBef>
              <a:spcAft>
                <a:spcPts val="0"/>
              </a:spcAft>
              <a:buSzPts val="2500"/>
              <a:buNone/>
              <a:defRPr/>
            </a:lvl7pPr>
            <a:lvl8pPr lvl="7" algn="l" rtl="0">
              <a:lnSpc>
                <a:spcPct val="100000"/>
              </a:lnSpc>
              <a:spcBef>
                <a:spcPts val="0"/>
              </a:spcBef>
              <a:spcAft>
                <a:spcPts val="0"/>
              </a:spcAft>
              <a:buSzPts val="2500"/>
              <a:buNone/>
              <a:defRPr/>
            </a:lvl8pPr>
            <a:lvl9pPr lvl="8" algn="l" rtl="0">
              <a:lnSpc>
                <a:spcPct val="100000"/>
              </a:lnSpc>
              <a:spcBef>
                <a:spcPts val="0"/>
              </a:spcBef>
              <a:spcAft>
                <a:spcPts val="0"/>
              </a:spcAft>
              <a:buSzPts val="2500"/>
              <a:buNone/>
              <a:defRPr/>
            </a:lvl9pPr>
          </a:lstStyle>
          <a:p>
            <a:endParaRPr/>
          </a:p>
        </p:txBody>
      </p:sp>
      <p:sp>
        <p:nvSpPr>
          <p:cNvPr id="451" name="Google Shape;451;p96"/>
          <p:cNvSpPr txBox="1">
            <a:spLocks noGrp="1"/>
          </p:cNvSpPr>
          <p:nvPr>
            <p:ph type="body" idx="1"/>
          </p:nvPr>
        </p:nvSpPr>
        <p:spPr>
          <a:xfrm>
            <a:off x="154750" y="744675"/>
            <a:ext cx="8520600" cy="3416400"/>
          </a:xfrm>
          <a:prstGeom prst="rect">
            <a:avLst/>
          </a:prstGeom>
          <a:noFill/>
          <a:ln>
            <a:noFill/>
          </a:ln>
        </p:spPr>
        <p:txBody>
          <a:bodyPr spcFirstLastPara="1" wrap="square" lIns="93500" tIns="93500" rIns="93500" bIns="93500" anchor="t" anchorCtr="0">
            <a:noAutofit/>
          </a:bodyPr>
          <a:lstStyle>
            <a:lvl1pPr marL="457200" lvl="0" indent="-317500" algn="l" rtl="0">
              <a:lnSpc>
                <a:spcPct val="100000"/>
              </a:lnSpc>
              <a:spcBef>
                <a:spcPts val="0"/>
              </a:spcBef>
              <a:spcAft>
                <a:spcPts val="0"/>
              </a:spcAft>
              <a:buSzPts val="1400"/>
              <a:buChar char="●"/>
              <a:defRPr/>
            </a:lvl1pPr>
            <a:lvl2pPr marL="914400" lvl="1" indent="-304800" algn="l" rtl="0">
              <a:lnSpc>
                <a:spcPct val="100000"/>
              </a:lnSpc>
              <a:spcBef>
                <a:spcPts val="0"/>
              </a:spcBef>
              <a:spcAft>
                <a:spcPts val="0"/>
              </a:spcAft>
              <a:buSzPts val="1200"/>
              <a:buChar char="○"/>
              <a:defRPr/>
            </a:lvl2pPr>
            <a:lvl3pPr marL="1371600" lvl="2" indent="-304800" algn="l" rtl="0">
              <a:lnSpc>
                <a:spcPct val="100000"/>
              </a:lnSpc>
              <a:spcBef>
                <a:spcPts val="0"/>
              </a:spcBef>
              <a:spcAft>
                <a:spcPts val="0"/>
              </a:spcAft>
              <a:buSzPts val="1200"/>
              <a:buChar char="■"/>
              <a:defRPr/>
            </a:lvl3pPr>
            <a:lvl4pPr marL="1828800" lvl="3" indent="-292100" algn="l" rtl="0">
              <a:lnSpc>
                <a:spcPct val="100000"/>
              </a:lnSpc>
              <a:spcBef>
                <a:spcPts val="0"/>
              </a:spcBef>
              <a:spcAft>
                <a:spcPts val="0"/>
              </a:spcAft>
              <a:buSzPts val="1000"/>
              <a:buChar char="●"/>
              <a:defRPr/>
            </a:lvl4pPr>
            <a:lvl5pPr marL="2286000" lvl="4" indent="-292100" algn="l" rtl="0">
              <a:lnSpc>
                <a:spcPct val="100000"/>
              </a:lnSpc>
              <a:spcBef>
                <a:spcPts val="0"/>
              </a:spcBef>
              <a:spcAft>
                <a:spcPts val="0"/>
              </a:spcAft>
              <a:buSzPts val="1000"/>
              <a:buChar char="○"/>
              <a:defRPr/>
            </a:lvl5pPr>
            <a:lvl6pPr marL="2743200" lvl="5" indent="-292100" algn="l" rtl="0">
              <a:lnSpc>
                <a:spcPct val="100000"/>
              </a:lnSpc>
              <a:spcBef>
                <a:spcPts val="0"/>
              </a:spcBef>
              <a:spcAft>
                <a:spcPts val="0"/>
              </a:spcAft>
              <a:buSzPts val="1000"/>
              <a:buChar char="■"/>
              <a:defRPr/>
            </a:lvl6pPr>
            <a:lvl7pPr marL="3200400" lvl="6" indent="-292100" algn="l" rtl="0">
              <a:lnSpc>
                <a:spcPct val="100000"/>
              </a:lnSpc>
              <a:spcBef>
                <a:spcPts val="0"/>
              </a:spcBef>
              <a:spcAft>
                <a:spcPts val="0"/>
              </a:spcAft>
              <a:buSzPts val="1000"/>
              <a:buChar char="●"/>
              <a:defRPr/>
            </a:lvl7pPr>
            <a:lvl8pPr marL="3657600" lvl="7" indent="-292100" algn="l" rtl="0">
              <a:lnSpc>
                <a:spcPct val="100000"/>
              </a:lnSpc>
              <a:spcBef>
                <a:spcPts val="0"/>
              </a:spcBef>
              <a:spcAft>
                <a:spcPts val="0"/>
              </a:spcAft>
              <a:buSzPts val="1000"/>
              <a:buChar char="○"/>
              <a:defRPr/>
            </a:lvl8pPr>
            <a:lvl9pPr marL="4114800" lvl="8" indent="-292100" algn="l" rtl="0">
              <a:lnSpc>
                <a:spcPct val="100000"/>
              </a:lnSpc>
              <a:spcBef>
                <a:spcPts val="0"/>
              </a:spcBef>
              <a:spcAft>
                <a:spcPts val="0"/>
              </a:spcAft>
              <a:buSzPts val="1000"/>
              <a:buChar char="■"/>
              <a:defRPr/>
            </a:lvl9pPr>
          </a:lstStyle>
          <a:p>
            <a:endParaRPr/>
          </a:p>
        </p:txBody>
      </p:sp>
      <p:sp>
        <p:nvSpPr>
          <p:cNvPr id="452" name="Google Shape;452;p96"/>
          <p:cNvSpPr txBox="1">
            <a:spLocks noGrp="1"/>
          </p:cNvSpPr>
          <p:nvPr>
            <p:ph type="sldNum" idx="12"/>
          </p:nvPr>
        </p:nvSpPr>
        <p:spPr>
          <a:xfrm>
            <a:off x="8457733" y="4633542"/>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2.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theme" Target="../theme/theme6.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5" name="Google Shape;85;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6" name="Google Shape;86;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42"/>
        <p:cNvGrpSpPr/>
        <p:nvPr/>
      </p:nvGrpSpPr>
      <p:grpSpPr>
        <a:xfrm>
          <a:off x="0" y="0"/>
          <a:ext cx="0" cy="0"/>
          <a:chOff x="0" y="0"/>
          <a:chExt cx="0" cy="0"/>
        </a:xfrm>
      </p:grpSpPr>
      <p:sp>
        <p:nvSpPr>
          <p:cNvPr id="143" name="Google Shape;143;p35"/>
          <p:cNvSpPr txBox="1">
            <a:spLocks noGrp="1"/>
          </p:cNvSpPr>
          <p:nvPr>
            <p:ph type="title"/>
          </p:nvPr>
        </p:nvSpPr>
        <p:spPr>
          <a:xfrm>
            <a:off x="171700" y="98675"/>
            <a:ext cx="8520600" cy="520200"/>
          </a:xfrm>
          <a:prstGeom prst="rect">
            <a:avLst/>
          </a:prstGeom>
          <a:noFill/>
          <a:ln>
            <a:noFill/>
          </a:ln>
        </p:spPr>
        <p:txBody>
          <a:bodyPr spcFirstLastPara="1" wrap="square" lIns="93500" tIns="93500" rIns="93500" bIns="93500" anchor="t" anchorCtr="0">
            <a:noAutofit/>
          </a:bodyPr>
          <a:lstStyle>
            <a:lvl1pPr marR="0" lvl="0" algn="l" rtl="0">
              <a:lnSpc>
                <a:spcPct val="100000"/>
              </a:lnSpc>
              <a:spcBef>
                <a:spcPts val="0"/>
              </a:spcBef>
              <a:spcAft>
                <a:spcPts val="0"/>
              </a:spcAft>
              <a:buClr>
                <a:srgbClr val="59595C"/>
              </a:buClr>
              <a:buSzPts val="2500"/>
              <a:buFont typeface="Calibri"/>
              <a:buNone/>
              <a:defRPr sz="2500" b="1" i="0" u="none" strike="noStrike" cap="none">
                <a:solidFill>
                  <a:srgbClr val="59595C"/>
                </a:solidFill>
                <a:latin typeface="Calibri"/>
                <a:ea typeface="Calibri"/>
                <a:cs typeface="Calibri"/>
                <a:sym typeface="Calibri"/>
              </a:defRPr>
            </a:lvl1pPr>
            <a:lvl2pPr marR="0" lvl="1" algn="l" rtl="0">
              <a:lnSpc>
                <a:spcPct val="100000"/>
              </a:lnSpc>
              <a:spcBef>
                <a:spcPts val="0"/>
              </a:spcBef>
              <a:spcAft>
                <a:spcPts val="0"/>
              </a:spcAft>
              <a:buClr>
                <a:srgbClr val="59595C"/>
              </a:buClr>
              <a:buSzPts val="2500"/>
              <a:buFont typeface="Calibri"/>
              <a:buNone/>
              <a:defRPr sz="2500" b="1" i="0" u="none" strike="noStrike" cap="none">
                <a:solidFill>
                  <a:srgbClr val="59595C"/>
                </a:solidFill>
                <a:latin typeface="Calibri"/>
                <a:ea typeface="Calibri"/>
                <a:cs typeface="Calibri"/>
                <a:sym typeface="Calibri"/>
              </a:defRPr>
            </a:lvl2pPr>
            <a:lvl3pPr marR="0" lvl="2" algn="l" rtl="0">
              <a:lnSpc>
                <a:spcPct val="100000"/>
              </a:lnSpc>
              <a:spcBef>
                <a:spcPts val="0"/>
              </a:spcBef>
              <a:spcAft>
                <a:spcPts val="0"/>
              </a:spcAft>
              <a:buClr>
                <a:srgbClr val="59595C"/>
              </a:buClr>
              <a:buSzPts val="2500"/>
              <a:buFont typeface="Calibri"/>
              <a:buNone/>
              <a:defRPr sz="2500" b="1" i="0" u="none" strike="noStrike" cap="none">
                <a:solidFill>
                  <a:srgbClr val="59595C"/>
                </a:solidFill>
                <a:latin typeface="Calibri"/>
                <a:ea typeface="Calibri"/>
                <a:cs typeface="Calibri"/>
                <a:sym typeface="Calibri"/>
              </a:defRPr>
            </a:lvl3pPr>
            <a:lvl4pPr marR="0" lvl="3" algn="l" rtl="0">
              <a:lnSpc>
                <a:spcPct val="100000"/>
              </a:lnSpc>
              <a:spcBef>
                <a:spcPts val="0"/>
              </a:spcBef>
              <a:spcAft>
                <a:spcPts val="0"/>
              </a:spcAft>
              <a:buClr>
                <a:srgbClr val="59595C"/>
              </a:buClr>
              <a:buSzPts val="2500"/>
              <a:buFont typeface="Calibri"/>
              <a:buNone/>
              <a:defRPr sz="2500" b="1" i="0" u="none" strike="noStrike" cap="none">
                <a:solidFill>
                  <a:srgbClr val="59595C"/>
                </a:solidFill>
                <a:latin typeface="Calibri"/>
                <a:ea typeface="Calibri"/>
                <a:cs typeface="Calibri"/>
                <a:sym typeface="Calibri"/>
              </a:defRPr>
            </a:lvl4pPr>
            <a:lvl5pPr marR="0" lvl="4" algn="l" rtl="0">
              <a:lnSpc>
                <a:spcPct val="100000"/>
              </a:lnSpc>
              <a:spcBef>
                <a:spcPts val="0"/>
              </a:spcBef>
              <a:spcAft>
                <a:spcPts val="0"/>
              </a:spcAft>
              <a:buClr>
                <a:srgbClr val="59595C"/>
              </a:buClr>
              <a:buSzPts val="2500"/>
              <a:buFont typeface="Calibri"/>
              <a:buNone/>
              <a:defRPr sz="2500" b="1" i="0" u="none" strike="noStrike" cap="none">
                <a:solidFill>
                  <a:srgbClr val="59595C"/>
                </a:solidFill>
                <a:latin typeface="Calibri"/>
                <a:ea typeface="Calibri"/>
                <a:cs typeface="Calibri"/>
                <a:sym typeface="Calibri"/>
              </a:defRPr>
            </a:lvl5pPr>
            <a:lvl6pPr marR="0" lvl="5" algn="l" rtl="0">
              <a:lnSpc>
                <a:spcPct val="100000"/>
              </a:lnSpc>
              <a:spcBef>
                <a:spcPts val="0"/>
              </a:spcBef>
              <a:spcAft>
                <a:spcPts val="0"/>
              </a:spcAft>
              <a:buClr>
                <a:srgbClr val="59595C"/>
              </a:buClr>
              <a:buSzPts val="2500"/>
              <a:buFont typeface="Calibri"/>
              <a:buNone/>
              <a:defRPr sz="2500" b="1" i="0" u="none" strike="noStrike" cap="none">
                <a:solidFill>
                  <a:srgbClr val="59595C"/>
                </a:solidFill>
                <a:latin typeface="Calibri"/>
                <a:ea typeface="Calibri"/>
                <a:cs typeface="Calibri"/>
                <a:sym typeface="Calibri"/>
              </a:defRPr>
            </a:lvl6pPr>
            <a:lvl7pPr marR="0" lvl="6" algn="l" rtl="0">
              <a:lnSpc>
                <a:spcPct val="100000"/>
              </a:lnSpc>
              <a:spcBef>
                <a:spcPts val="0"/>
              </a:spcBef>
              <a:spcAft>
                <a:spcPts val="0"/>
              </a:spcAft>
              <a:buClr>
                <a:srgbClr val="59595C"/>
              </a:buClr>
              <a:buSzPts val="2500"/>
              <a:buFont typeface="Calibri"/>
              <a:buNone/>
              <a:defRPr sz="2500" b="1" i="0" u="none" strike="noStrike" cap="none">
                <a:solidFill>
                  <a:srgbClr val="59595C"/>
                </a:solidFill>
                <a:latin typeface="Calibri"/>
                <a:ea typeface="Calibri"/>
                <a:cs typeface="Calibri"/>
                <a:sym typeface="Calibri"/>
              </a:defRPr>
            </a:lvl7pPr>
            <a:lvl8pPr marR="0" lvl="7" algn="l" rtl="0">
              <a:lnSpc>
                <a:spcPct val="100000"/>
              </a:lnSpc>
              <a:spcBef>
                <a:spcPts val="0"/>
              </a:spcBef>
              <a:spcAft>
                <a:spcPts val="0"/>
              </a:spcAft>
              <a:buClr>
                <a:srgbClr val="59595C"/>
              </a:buClr>
              <a:buSzPts val="2500"/>
              <a:buFont typeface="Calibri"/>
              <a:buNone/>
              <a:defRPr sz="2500" b="1" i="0" u="none" strike="noStrike" cap="none">
                <a:solidFill>
                  <a:srgbClr val="59595C"/>
                </a:solidFill>
                <a:latin typeface="Calibri"/>
                <a:ea typeface="Calibri"/>
                <a:cs typeface="Calibri"/>
                <a:sym typeface="Calibri"/>
              </a:defRPr>
            </a:lvl8pPr>
            <a:lvl9pPr marR="0" lvl="8" algn="l" rtl="0">
              <a:lnSpc>
                <a:spcPct val="100000"/>
              </a:lnSpc>
              <a:spcBef>
                <a:spcPts val="0"/>
              </a:spcBef>
              <a:spcAft>
                <a:spcPts val="0"/>
              </a:spcAft>
              <a:buClr>
                <a:srgbClr val="59595C"/>
              </a:buClr>
              <a:buSzPts val="2500"/>
              <a:buFont typeface="Calibri"/>
              <a:buNone/>
              <a:defRPr sz="2500" b="1" i="0" u="none" strike="noStrike" cap="none">
                <a:solidFill>
                  <a:srgbClr val="59595C"/>
                </a:solidFill>
                <a:latin typeface="Calibri"/>
                <a:ea typeface="Calibri"/>
                <a:cs typeface="Calibri"/>
                <a:sym typeface="Calibri"/>
              </a:defRPr>
            </a:lvl9pPr>
          </a:lstStyle>
          <a:p>
            <a:endParaRPr/>
          </a:p>
        </p:txBody>
      </p:sp>
      <p:sp>
        <p:nvSpPr>
          <p:cNvPr id="144" name="Google Shape;144;p35"/>
          <p:cNvSpPr txBox="1">
            <a:spLocks noGrp="1"/>
          </p:cNvSpPr>
          <p:nvPr>
            <p:ph type="body" idx="1"/>
          </p:nvPr>
        </p:nvSpPr>
        <p:spPr>
          <a:xfrm>
            <a:off x="154750" y="744675"/>
            <a:ext cx="8520600" cy="3416400"/>
          </a:xfrm>
          <a:prstGeom prst="rect">
            <a:avLst/>
          </a:prstGeom>
          <a:noFill/>
          <a:ln>
            <a:noFill/>
          </a:ln>
        </p:spPr>
        <p:txBody>
          <a:bodyPr spcFirstLastPara="1" wrap="square" lIns="93500" tIns="93500" rIns="93500" bIns="93500" anchor="t" anchorCtr="0">
            <a:noAutofit/>
          </a:bodyPr>
          <a:lstStyle>
            <a:lvl1pPr marL="457200" marR="0" lvl="0"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1pPr>
            <a:lvl2pPr marL="914400" marR="0" lvl="1" indent="-304800" algn="l" rtl="0">
              <a:lnSpc>
                <a:spcPct val="100000"/>
              </a:lnSpc>
              <a:spcBef>
                <a:spcPts val="0"/>
              </a:spcBef>
              <a:spcAft>
                <a:spcPts val="0"/>
              </a:spcAft>
              <a:buClr>
                <a:schemeClr val="dk2"/>
              </a:buClr>
              <a:buSzPts val="1200"/>
              <a:buFont typeface="Calibri"/>
              <a:buChar char="○"/>
              <a:defRPr sz="1200" b="0" i="0" u="none" strike="noStrike" cap="none">
                <a:solidFill>
                  <a:schemeClr val="dk2"/>
                </a:solidFill>
                <a:latin typeface="Calibri"/>
                <a:ea typeface="Calibri"/>
                <a:cs typeface="Calibri"/>
                <a:sym typeface="Calibri"/>
              </a:defRPr>
            </a:lvl2pPr>
            <a:lvl3pPr marL="1371600" marR="0" lvl="2" indent="-304800" algn="l" rtl="0">
              <a:lnSpc>
                <a:spcPct val="100000"/>
              </a:lnSpc>
              <a:spcBef>
                <a:spcPts val="0"/>
              </a:spcBef>
              <a:spcAft>
                <a:spcPts val="0"/>
              </a:spcAft>
              <a:buClr>
                <a:schemeClr val="dk2"/>
              </a:buClr>
              <a:buSzPts val="1200"/>
              <a:buFont typeface="Calibri"/>
              <a:buChar char="■"/>
              <a:defRPr sz="1200" b="0" i="0" u="none" strike="noStrike" cap="none">
                <a:solidFill>
                  <a:schemeClr val="dk2"/>
                </a:solidFill>
                <a:latin typeface="Calibri"/>
                <a:ea typeface="Calibri"/>
                <a:cs typeface="Calibri"/>
                <a:sym typeface="Calibri"/>
              </a:defRPr>
            </a:lvl3pPr>
            <a:lvl4pPr marL="1828800" marR="0" lvl="3" indent="-292100" algn="l" rtl="0">
              <a:lnSpc>
                <a:spcPct val="100000"/>
              </a:lnSpc>
              <a:spcBef>
                <a:spcPts val="0"/>
              </a:spcBef>
              <a:spcAft>
                <a:spcPts val="0"/>
              </a:spcAft>
              <a:buClr>
                <a:schemeClr val="dk2"/>
              </a:buClr>
              <a:buSzPts val="1000"/>
              <a:buFont typeface="Calibri"/>
              <a:buChar char="●"/>
              <a:defRPr sz="1000" b="0" i="0" u="none" strike="noStrike" cap="none">
                <a:solidFill>
                  <a:schemeClr val="dk2"/>
                </a:solidFill>
                <a:latin typeface="Calibri"/>
                <a:ea typeface="Calibri"/>
                <a:cs typeface="Calibri"/>
                <a:sym typeface="Calibri"/>
              </a:defRPr>
            </a:lvl4pPr>
            <a:lvl5pPr marL="2286000" marR="0" lvl="4" indent="-292100" algn="l" rtl="0">
              <a:lnSpc>
                <a:spcPct val="100000"/>
              </a:lnSpc>
              <a:spcBef>
                <a:spcPts val="0"/>
              </a:spcBef>
              <a:spcAft>
                <a:spcPts val="0"/>
              </a:spcAft>
              <a:buClr>
                <a:schemeClr val="dk2"/>
              </a:buClr>
              <a:buSzPts val="1000"/>
              <a:buFont typeface="Calibri"/>
              <a:buChar char="○"/>
              <a:defRPr sz="1000" b="0" i="0" u="none" strike="noStrike" cap="none">
                <a:solidFill>
                  <a:schemeClr val="dk2"/>
                </a:solidFill>
                <a:latin typeface="Calibri"/>
                <a:ea typeface="Calibri"/>
                <a:cs typeface="Calibri"/>
                <a:sym typeface="Calibri"/>
              </a:defRPr>
            </a:lvl5pPr>
            <a:lvl6pPr marL="2743200" marR="0" lvl="5" indent="-292100" algn="l" rtl="0">
              <a:lnSpc>
                <a:spcPct val="100000"/>
              </a:lnSpc>
              <a:spcBef>
                <a:spcPts val="0"/>
              </a:spcBef>
              <a:spcAft>
                <a:spcPts val="0"/>
              </a:spcAft>
              <a:buClr>
                <a:schemeClr val="dk2"/>
              </a:buClr>
              <a:buSzPts val="1000"/>
              <a:buFont typeface="Calibri"/>
              <a:buChar char="■"/>
              <a:defRPr sz="1000" b="0" i="0" u="none" strike="noStrike" cap="none">
                <a:solidFill>
                  <a:schemeClr val="dk2"/>
                </a:solidFill>
                <a:latin typeface="Calibri"/>
                <a:ea typeface="Calibri"/>
                <a:cs typeface="Calibri"/>
                <a:sym typeface="Calibri"/>
              </a:defRPr>
            </a:lvl6pPr>
            <a:lvl7pPr marL="3200400" marR="0" lvl="6" indent="-292100" algn="l" rtl="0">
              <a:lnSpc>
                <a:spcPct val="100000"/>
              </a:lnSpc>
              <a:spcBef>
                <a:spcPts val="0"/>
              </a:spcBef>
              <a:spcAft>
                <a:spcPts val="0"/>
              </a:spcAft>
              <a:buClr>
                <a:schemeClr val="dk2"/>
              </a:buClr>
              <a:buSzPts val="1000"/>
              <a:buFont typeface="Calibri"/>
              <a:buChar char="●"/>
              <a:defRPr sz="1000" b="0" i="0" u="none" strike="noStrike" cap="none">
                <a:solidFill>
                  <a:schemeClr val="dk2"/>
                </a:solidFill>
                <a:latin typeface="Calibri"/>
                <a:ea typeface="Calibri"/>
                <a:cs typeface="Calibri"/>
                <a:sym typeface="Calibri"/>
              </a:defRPr>
            </a:lvl7pPr>
            <a:lvl8pPr marL="3657600" marR="0" lvl="7" indent="-292100" algn="l" rtl="0">
              <a:lnSpc>
                <a:spcPct val="100000"/>
              </a:lnSpc>
              <a:spcBef>
                <a:spcPts val="0"/>
              </a:spcBef>
              <a:spcAft>
                <a:spcPts val="0"/>
              </a:spcAft>
              <a:buClr>
                <a:schemeClr val="dk2"/>
              </a:buClr>
              <a:buSzPts val="1000"/>
              <a:buFont typeface="Calibri"/>
              <a:buChar char="○"/>
              <a:defRPr sz="1000" b="0" i="0" u="none" strike="noStrike" cap="none">
                <a:solidFill>
                  <a:schemeClr val="dk2"/>
                </a:solidFill>
                <a:latin typeface="Calibri"/>
                <a:ea typeface="Calibri"/>
                <a:cs typeface="Calibri"/>
                <a:sym typeface="Calibri"/>
              </a:defRPr>
            </a:lvl8pPr>
            <a:lvl9pPr marL="4114800" marR="0" lvl="8" indent="-292100" algn="l" rtl="0">
              <a:lnSpc>
                <a:spcPct val="100000"/>
              </a:lnSpc>
              <a:spcBef>
                <a:spcPts val="0"/>
              </a:spcBef>
              <a:spcAft>
                <a:spcPts val="0"/>
              </a:spcAft>
              <a:buClr>
                <a:schemeClr val="dk2"/>
              </a:buClr>
              <a:buSzPts val="1000"/>
              <a:buFont typeface="Calibri"/>
              <a:buChar char="■"/>
              <a:defRPr sz="1000" b="0" i="0" u="none" strike="noStrike" cap="none">
                <a:solidFill>
                  <a:schemeClr val="dk2"/>
                </a:solidFill>
                <a:latin typeface="Calibri"/>
                <a:ea typeface="Calibri"/>
                <a:cs typeface="Calibri"/>
                <a:sym typeface="Calibri"/>
              </a:defRPr>
            </a:lvl9pPr>
          </a:lstStyle>
          <a:p>
            <a:endParaRPr/>
          </a:p>
        </p:txBody>
      </p:sp>
      <p:sp>
        <p:nvSpPr>
          <p:cNvPr id="145" name="Google Shape;145;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41"/>
        <p:cNvGrpSpPr/>
        <p:nvPr/>
      </p:nvGrpSpPr>
      <p:grpSpPr>
        <a:xfrm>
          <a:off x="0" y="0"/>
          <a:ext cx="0" cy="0"/>
          <a:chOff x="0" y="0"/>
          <a:chExt cx="0" cy="0"/>
        </a:xfrm>
      </p:grpSpPr>
      <p:sp>
        <p:nvSpPr>
          <p:cNvPr id="242" name="Google Shape;242;p51"/>
          <p:cNvSpPr txBox="1">
            <a:spLocks noGrp="1"/>
          </p:cNvSpPr>
          <p:nvPr>
            <p:ph type="title"/>
          </p:nvPr>
        </p:nvSpPr>
        <p:spPr>
          <a:xfrm>
            <a:off x="171700" y="98675"/>
            <a:ext cx="8520600" cy="520200"/>
          </a:xfrm>
          <a:prstGeom prst="rect">
            <a:avLst/>
          </a:prstGeom>
          <a:noFill/>
          <a:ln>
            <a:noFill/>
          </a:ln>
        </p:spPr>
        <p:txBody>
          <a:bodyPr spcFirstLastPara="1" wrap="square" lIns="93500" tIns="93500" rIns="93500" bIns="93500" anchor="t" anchorCtr="0">
            <a:noAutofit/>
          </a:bodyPr>
          <a:lstStyle>
            <a:lvl1pPr marR="0" lvl="0" algn="l" rtl="0">
              <a:lnSpc>
                <a:spcPct val="100000"/>
              </a:lnSpc>
              <a:spcBef>
                <a:spcPts val="0"/>
              </a:spcBef>
              <a:spcAft>
                <a:spcPts val="0"/>
              </a:spcAft>
              <a:buClr>
                <a:srgbClr val="59595C"/>
              </a:buClr>
              <a:buSzPts val="2500"/>
              <a:buFont typeface="Calibri"/>
              <a:buNone/>
              <a:defRPr sz="2500" b="1" i="0" u="none" strike="noStrike" cap="none">
                <a:solidFill>
                  <a:srgbClr val="59595C"/>
                </a:solidFill>
                <a:latin typeface="Calibri"/>
                <a:ea typeface="Calibri"/>
                <a:cs typeface="Calibri"/>
                <a:sym typeface="Calibri"/>
              </a:defRPr>
            </a:lvl1pPr>
            <a:lvl2pPr marR="0" lvl="1" algn="l" rtl="0">
              <a:lnSpc>
                <a:spcPct val="100000"/>
              </a:lnSpc>
              <a:spcBef>
                <a:spcPts val="0"/>
              </a:spcBef>
              <a:spcAft>
                <a:spcPts val="0"/>
              </a:spcAft>
              <a:buClr>
                <a:srgbClr val="59595C"/>
              </a:buClr>
              <a:buSzPts val="2500"/>
              <a:buFont typeface="Calibri"/>
              <a:buNone/>
              <a:defRPr sz="2500" b="1" i="0" u="none" strike="noStrike" cap="none">
                <a:solidFill>
                  <a:srgbClr val="59595C"/>
                </a:solidFill>
                <a:latin typeface="Calibri"/>
                <a:ea typeface="Calibri"/>
                <a:cs typeface="Calibri"/>
                <a:sym typeface="Calibri"/>
              </a:defRPr>
            </a:lvl2pPr>
            <a:lvl3pPr marR="0" lvl="2" algn="l" rtl="0">
              <a:lnSpc>
                <a:spcPct val="100000"/>
              </a:lnSpc>
              <a:spcBef>
                <a:spcPts val="0"/>
              </a:spcBef>
              <a:spcAft>
                <a:spcPts val="0"/>
              </a:spcAft>
              <a:buClr>
                <a:srgbClr val="59595C"/>
              </a:buClr>
              <a:buSzPts val="2500"/>
              <a:buFont typeface="Calibri"/>
              <a:buNone/>
              <a:defRPr sz="2500" b="1" i="0" u="none" strike="noStrike" cap="none">
                <a:solidFill>
                  <a:srgbClr val="59595C"/>
                </a:solidFill>
                <a:latin typeface="Calibri"/>
                <a:ea typeface="Calibri"/>
                <a:cs typeface="Calibri"/>
                <a:sym typeface="Calibri"/>
              </a:defRPr>
            </a:lvl3pPr>
            <a:lvl4pPr marR="0" lvl="3" algn="l" rtl="0">
              <a:lnSpc>
                <a:spcPct val="100000"/>
              </a:lnSpc>
              <a:spcBef>
                <a:spcPts val="0"/>
              </a:spcBef>
              <a:spcAft>
                <a:spcPts val="0"/>
              </a:spcAft>
              <a:buClr>
                <a:srgbClr val="59595C"/>
              </a:buClr>
              <a:buSzPts val="2500"/>
              <a:buFont typeface="Calibri"/>
              <a:buNone/>
              <a:defRPr sz="2500" b="1" i="0" u="none" strike="noStrike" cap="none">
                <a:solidFill>
                  <a:srgbClr val="59595C"/>
                </a:solidFill>
                <a:latin typeface="Calibri"/>
                <a:ea typeface="Calibri"/>
                <a:cs typeface="Calibri"/>
                <a:sym typeface="Calibri"/>
              </a:defRPr>
            </a:lvl4pPr>
            <a:lvl5pPr marR="0" lvl="4" algn="l" rtl="0">
              <a:lnSpc>
                <a:spcPct val="100000"/>
              </a:lnSpc>
              <a:spcBef>
                <a:spcPts val="0"/>
              </a:spcBef>
              <a:spcAft>
                <a:spcPts val="0"/>
              </a:spcAft>
              <a:buClr>
                <a:srgbClr val="59595C"/>
              </a:buClr>
              <a:buSzPts val="2500"/>
              <a:buFont typeface="Calibri"/>
              <a:buNone/>
              <a:defRPr sz="2500" b="1" i="0" u="none" strike="noStrike" cap="none">
                <a:solidFill>
                  <a:srgbClr val="59595C"/>
                </a:solidFill>
                <a:latin typeface="Calibri"/>
                <a:ea typeface="Calibri"/>
                <a:cs typeface="Calibri"/>
                <a:sym typeface="Calibri"/>
              </a:defRPr>
            </a:lvl5pPr>
            <a:lvl6pPr marR="0" lvl="5" algn="l" rtl="0">
              <a:lnSpc>
                <a:spcPct val="100000"/>
              </a:lnSpc>
              <a:spcBef>
                <a:spcPts val="0"/>
              </a:spcBef>
              <a:spcAft>
                <a:spcPts val="0"/>
              </a:spcAft>
              <a:buClr>
                <a:srgbClr val="59595C"/>
              </a:buClr>
              <a:buSzPts val="2500"/>
              <a:buFont typeface="Calibri"/>
              <a:buNone/>
              <a:defRPr sz="2500" b="1" i="0" u="none" strike="noStrike" cap="none">
                <a:solidFill>
                  <a:srgbClr val="59595C"/>
                </a:solidFill>
                <a:latin typeface="Calibri"/>
                <a:ea typeface="Calibri"/>
                <a:cs typeface="Calibri"/>
                <a:sym typeface="Calibri"/>
              </a:defRPr>
            </a:lvl6pPr>
            <a:lvl7pPr marR="0" lvl="6" algn="l" rtl="0">
              <a:lnSpc>
                <a:spcPct val="100000"/>
              </a:lnSpc>
              <a:spcBef>
                <a:spcPts val="0"/>
              </a:spcBef>
              <a:spcAft>
                <a:spcPts val="0"/>
              </a:spcAft>
              <a:buClr>
                <a:srgbClr val="59595C"/>
              </a:buClr>
              <a:buSzPts val="2500"/>
              <a:buFont typeface="Calibri"/>
              <a:buNone/>
              <a:defRPr sz="2500" b="1" i="0" u="none" strike="noStrike" cap="none">
                <a:solidFill>
                  <a:srgbClr val="59595C"/>
                </a:solidFill>
                <a:latin typeface="Calibri"/>
                <a:ea typeface="Calibri"/>
                <a:cs typeface="Calibri"/>
                <a:sym typeface="Calibri"/>
              </a:defRPr>
            </a:lvl7pPr>
            <a:lvl8pPr marR="0" lvl="7" algn="l" rtl="0">
              <a:lnSpc>
                <a:spcPct val="100000"/>
              </a:lnSpc>
              <a:spcBef>
                <a:spcPts val="0"/>
              </a:spcBef>
              <a:spcAft>
                <a:spcPts val="0"/>
              </a:spcAft>
              <a:buClr>
                <a:srgbClr val="59595C"/>
              </a:buClr>
              <a:buSzPts val="2500"/>
              <a:buFont typeface="Calibri"/>
              <a:buNone/>
              <a:defRPr sz="2500" b="1" i="0" u="none" strike="noStrike" cap="none">
                <a:solidFill>
                  <a:srgbClr val="59595C"/>
                </a:solidFill>
                <a:latin typeface="Calibri"/>
                <a:ea typeface="Calibri"/>
                <a:cs typeface="Calibri"/>
                <a:sym typeface="Calibri"/>
              </a:defRPr>
            </a:lvl8pPr>
            <a:lvl9pPr marR="0" lvl="8" algn="l" rtl="0">
              <a:lnSpc>
                <a:spcPct val="100000"/>
              </a:lnSpc>
              <a:spcBef>
                <a:spcPts val="0"/>
              </a:spcBef>
              <a:spcAft>
                <a:spcPts val="0"/>
              </a:spcAft>
              <a:buClr>
                <a:srgbClr val="59595C"/>
              </a:buClr>
              <a:buSzPts val="2500"/>
              <a:buFont typeface="Calibri"/>
              <a:buNone/>
              <a:defRPr sz="2500" b="1" i="0" u="none" strike="noStrike" cap="none">
                <a:solidFill>
                  <a:srgbClr val="59595C"/>
                </a:solidFill>
                <a:latin typeface="Calibri"/>
                <a:ea typeface="Calibri"/>
                <a:cs typeface="Calibri"/>
                <a:sym typeface="Calibri"/>
              </a:defRPr>
            </a:lvl9pPr>
          </a:lstStyle>
          <a:p>
            <a:endParaRPr/>
          </a:p>
        </p:txBody>
      </p:sp>
      <p:sp>
        <p:nvSpPr>
          <p:cNvPr id="243" name="Google Shape;243;p51"/>
          <p:cNvSpPr txBox="1">
            <a:spLocks noGrp="1"/>
          </p:cNvSpPr>
          <p:nvPr>
            <p:ph type="body" idx="1"/>
          </p:nvPr>
        </p:nvSpPr>
        <p:spPr>
          <a:xfrm>
            <a:off x="154750" y="744675"/>
            <a:ext cx="8520600" cy="3416400"/>
          </a:xfrm>
          <a:prstGeom prst="rect">
            <a:avLst/>
          </a:prstGeom>
          <a:noFill/>
          <a:ln>
            <a:noFill/>
          </a:ln>
        </p:spPr>
        <p:txBody>
          <a:bodyPr spcFirstLastPara="1" wrap="square" lIns="93500" tIns="93500" rIns="93500" bIns="93500" anchor="t" anchorCtr="0">
            <a:noAutofit/>
          </a:bodyPr>
          <a:lstStyle>
            <a:lvl1pPr marL="457200" marR="0" lvl="0"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1pPr>
            <a:lvl2pPr marL="914400" marR="0" lvl="1" indent="-304800" algn="l" rtl="0">
              <a:lnSpc>
                <a:spcPct val="100000"/>
              </a:lnSpc>
              <a:spcBef>
                <a:spcPts val="0"/>
              </a:spcBef>
              <a:spcAft>
                <a:spcPts val="0"/>
              </a:spcAft>
              <a:buClr>
                <a:schemeClr val="dk2"/>
              </a:buClr>
              <a:buSzPts val="1200"/>
              <a:buFont typeface="Calibri"/>
              <a:buChar char="○"/>
              <a:defRPr sz="1200" b="0" i="0" u="none" strike="noStrike" cap="none">
                <a:solidFill>
                  <a:schemeClr val="dk2"/>
                </a:solidFill>
                <a:latin typeface="Calibri"/>
                <a:ea typeface="Calibri"/>
                <a:cs typeface="Calibri"/>
                <a:sym typeface="Calibri"/>
              </a:defRPr>
            </a:lvl2pPr>
            <a:lvl3pPr marL="1371600" marR="0" lvl="2" indent="-304800" algn="l" rtl="0">
              <a:lnSpc>
                <a:spcPct val="100000"/>
              </a:lnSpc>
              <a:spcBef>
                <a:spcPts val="0"/>
              </a:spcBef>
              <a:spcAft>
                <a:spcPts val="0"/>
              </a:spcAft>
              <a:buClr>
                <a:schemeClr val="dk2"/>
              </a:buClr>
              <a:buSzPts val="1200"/>
              <a:buFont typeface="Calibri"/>
              <a:buChar char="■"/>
              <a:defRPr sz="1200" b="0" i="0" u="none" strike="noStrike" cap="none">
                <a:solidFill>
                  <a:schemeClr val="dk2"/>
                </a:solidFill>
                <a:latin typeface="Calibri"/>
                <a:ea typeface="Calibri"/>
                <a:cs typeface="Calibri"/>
                <a:sym typeface="Calibri"/>
              </a:defRPr>
            </a:lvl3pPr>
            <a:lvl4pPr marL="1828800" marR="0" lvl="3" indent="-292100" algn="l" rtl="0">
              <a:lnSpc>
                <a:spcPct val="100000"/>
              </a:lnSpc>
              <a:spcBef>
                <a:spcPts val="0"/>
              </a:spcBef>
              <a:spcAft>
                <a:spcPts val="0"/>
              </a:spcAft>
              <a:buClr>
                <a:schemeClr val="dk2"/>
              </a:buClr>
              <a:buSzPts val="1000"/>
              <a:buFont typeface="Calibri"/>
              <a:buChar char="●"/>
              <a:defRPr sz="1000" b="0" i="0" u="none" strike="noStrike" cap="none">
                <a:solidFill>
                  <a:schemeClr val="dk2"/>
                </a:solidFill>
                <a:latin typeface="Calibri"/>
                <a:ea typeface="Calibri"/>
                <a:cs typeface="Calibri"/>
                <a:sym typeface="Calibri"/>
              </a:defRPr>
            </a:lvl4pPr>
            <a:lvl5pPr marL="2286000" marR="0" lvl="4" indent="-292100" algn="l" rtl="0">
              <a:lnSpc>
                <a:spcPct val="100000"/>
              </a:lnSpc>
              <a:spcBef>
                <a:spcPts val="0"/>
              </a:spcBef>
              <a:spcAft>
                <a:spcPts val="0"/>
              </a:spcAft>
              <a:buClr>
                <a:schemeClr val="dk2"/>
              </a:buClr>
              <a:buSzPts val="1000"/>
              <a:buFont typeface="Calibri"/>
              <a:buChar char="○"/>
              <a:defRPr sz="1000" b="0" i="0" u="none" strike="noStrike" cap="none">
                <a:solidFill>
                  <a:schemeClr val="dk2"/>
                </a:solidFill>
                <a:latin typeface="Calibri"/>
                <a:ea typeface="Calibri"/>
                <a:cs typeface="Calibri"/>
                <a:sym typeface="Calibri"/>
              </a:defRPr>
            </a:lvl5pPr>
            <a:lvl6pPr marL="2743200" marR="0" lvl="5" indent="-292100" algn="l" rtl="0">
              <a:lnSpc>
                <a:spcPct val="100000"/>
              </a:lnSpc>
              <a:spcBef>
                <a:spcPts val="0"/>
              </a:spcBef>
              <a:spcAft>
                <a:spcPts val="0"/>
              </a:spcAft>
              <a:buClr>
                <a:schemeClr val="dk2"/>
              </a:buClr>
              <a:buSzPts val="1000"/>
              <a:buFont typeface="Calibri"/>
              <a:buChar char="■"/>
              <a:defRPr sz="1000" b="0" i="0" u="none" strike="noStrike" cap="none">
                <a:solidFill>
                  <a:schemeClr val="dk2"/>
                </a:solidFill>
                <a:latin typeface="Calibri"/>
                <a:ea typeface="Calibri"/>
                <a:cs typeface="Calibri"/>
                <a:sym typeface="Calibri"/>
              </a:defRPr>
            </a:lvl6pPr>
            <a:lvl7pPr marL="3200400" marR="0" lvl="6" indent="-292100" algn="l" rtl="0">
              <a:lnSpc>
                <a:spcPct val="100000"/>
              </a:lnSpc>
              <a:spcBef>
                <a:spcPts val="0"/>
              </a:spcBef>
              <a:spcAft>
                <a:spcPts val="0"/>
              </a:spcAft>
              <a:buClr>
                <a:schemeClr val="dk2"/>
              </a:buClr>
              <a:buSzPts val="1000"/>
              <a:buFont typeface="Calibri"/>
              <a:buChar char="●"/>
              <a:defRPr sz="1000" b="0" i="0" u="none" strike="noStrike" cap="none">
                <a:solidFill>
                  <a:schemeClr val="dk2"/>
                </a:solidFill>
                <a:latin typeface="Calibri"/>
                <a:ea typeface="Calibri"/>
                <a:cs typeface="Calibri"/>
                <a:sym typeface="Calibri"/>
              </a:defRPr>
            </a:lvl7pPr>
            <a:lvl8pPr marL="3657600" marR="0" lvl="7" indent="-292100" algn="l" rtl="0">
              <a:lnSpc>
                <a:spcPct val="100000"/>
              </a:lnSpc>
              <a:spcBef>
                <a:spcPts val="0"/>
              </a:spcBef>
              <a:spcAft>
                <a:spcPts val="0"/>
              </a:spcAft>
              <a:buClr>
                <a:schemeClr val="dk2"/>
              </a:buClr>
              <a:buSzPts val="1000"/>
              <a:buFont typeface="Calibri"/>
              <a:buChar char="○"/>
              <a:defRPr sz="1000" b="0" i="0" u="none" strike="noStrike" cap="none">
                <a:solidFill>
                  <a:schemeClr val="dk2"/>
                </a:solidFill>
                <a:latin typeface="Calibri"/>
                <a:ea typeface="Calibri"/>
                <a:cs typeface="Calibri"/>
                <a:sym typeface="Calibri"/>
              </a:defRPr>
            </a:lvl8pPr>
            <a:lvl9pPr marL="4114800" marR="0" lvl="8" indent="-292100" algn="l" rtl="0">
              <a:lnSpc>
                <a:spcPct val="100000"/>
              </a:lnSpc>
              <a:spcBef>
                <a:spcPts val="0"/>
              </a:spcBef>
              <a:spcAft>
                <a:spcPts val="0"/>
              </a:spcAft>
              <a:buClr>
                <a:schemeClr val="dk2"/>
              </a:buClr>
              <a:buSzPts val="1000"/>
              <a:buFont typeface="Calibri"/>
              <a:buChar char="■"/>
              <a:defRPr sz="1000" b="0" i="0" u="none" strike="noStrike" cap="none">
                <a:solidFill>
                  <a:schemeClr val="dk2"/>
                </a:solidFill>
                <a:latin typeface="Calibri"/>
                <a:ea typeface="Calibri"/>
                <a:cs typeface="Calibri"/>
                <a:sym typeface="Calibri"/>
              </a:defRPr>
            </a:lvl9pPr>
          </a:lstStyle>
          <a:p>
            <a:endParaRPr/>
          </a:p>
        </p:txBody>
      </p:sp>
      <p:sp>
        <p:nvSpPr>
          <p:cNvPr id="244" name="Google Shape;244;p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18"/>
        <p:cNvGrpSpPr/>
        <p:nvPr/>
      </p:nvGrpSpPr>
      <p:grpSpPr>
        <a:xfrm>
          <a:off x="0" y="0"/>
          <a:ext cx="0" cy="0"/>
          <a:chOff x="0" y="0"/>
          <a:chExt cx="0" cy="0"/>
        </a:xfrm>
      </p:grpSpPr>
      <p:sp>
        <p:nvSpPr>
          <p:cNvPr id="319" name="Google Shape;319;p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20" name="Google Shape;320;p6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rtl="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321" name="Google Shape;321;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63"/>
        <p:cNvGrpSpPr/>
        <p:nvPr/>
      </p:nvGrpSpPr>
      <p:grpSpPr>
        <a:xfrm>
          <a:off x="0" y="0"/>
          <a:ext cx="0" cy="0"/>
          <a:chOff x="0" y="0"/>
          <a:chExt cx="0" cy="0"/>
        </a:xfrm>
      </p:grpSpPr>
      <p:sp>
        <p:nvSpPr>
          <p:cNvPr id="364" name="Google Shape;364;p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65" name="Google Shape;365;p7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66" name="Google Shape;366;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1.jp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62.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64.xml"/><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3.jpg"/><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62.xml"/><Relationship Id="rId6" Type="http://schemas.openxmlformats.org/officeDocument/2006/relationships/image" Target="../media/image68.png"/><Relationship Id="rId5" Type="http://schemas.openxmlformats.org/officeDocument/2006/relationships/hyperlink" Target="https://www.epa.gov/system/files/documents/2021-11/from-farm-to-kitchen-the-environmental-impacts-of-u.s.-food-waste_508-tagged.pdf" TargetMode="External"/><Relationship Id="rId4" Type="http://schemas.openxmlformats.org/officeDocument/2006/relationships/hyperlink" Target="https://www.epa.gov/sites/default/files/2019-08/documents/1025am_krause_508.pdf" TargetMode="External"/><Relationship Id="rId9"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62.xml"/><Relationship Id="rId6" Type="http://schemas.openxmlformats.org/officeDocument/2006/relationships/hyperlink" Target="https://www.worldwildlife.org/projects/plowprint-report" TargetMode="External"/><Relationship Id="rId5" Type="http://schemas.openxmlformats.org/officeDocument/2006/relationships/hyperlink" Target="https://www.epa.gov/system/files/documents/2021-11/from-farm-to-kitchen-the-environmental-impacts-of-u.s.-food-waste_508-tagged.pdf" TargetMode="External"/><Relationship Id="rId4" Type="http://schemas.openxmlformats.org/officeDocument/2006/relationships/hyperlink" Target="https://doi.org/10.1073/pnas.2113884119"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8.xml"/><Relationship Id="rId1" Type="http://schemas.openxmlformats.org/officeDocument/2006/relationships/slideLayout" Target="../slideLayouts/slideLayout72.xml"/><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72.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72.xml"/><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72.xml"/><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1.jpg"/><Relationship Id="rId7"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9" Type="http://schemas.openxmlformats.org/officeDocument/2006/relationships/image" Target="../media/image49.png"/><Relationship Id="rId21" Type="http://schemas.openxmlformats.org/officeDocument/2006/relationships/image" Target="../media/image31.png"/><Relationship Id="rId34" Type="http://schemas.openxmlformats.org/officeDocument/2006/relationships/image" Target="../media/image44.jp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38" Type="http://schemas.openxmlformats.org/officeDocument/2006/relationships/image" Target="../media/image48.png"/><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72.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jpg"/><Relationship Id="rId32" Type="http://schemas.openxmlformats.org/officeDocument/2006/relationships/image" Target="../media/image42.jpg"/><Relationship Id="rId37" Type="http://schemas.openxmlformats.org/officeDocument/2006/relationships/image" Target="../media/image47.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4.jp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 Id="rId8" Type="http://schemas.openxmlformats.org/officeDocument/2006/relationships/image" Target="../media/image18.jpg"/><Relationship Id="rId3"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100.jpg"/></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xml"/><Relationship Id="rId1" Type="http://schemas.openxmlformats.org/officeDocument/2006/relationships/slideLayout" Target="../slideLayouts/slideLayout72.xml"/><Relationship Id="rId4" Type="http://schemas.openxmlformats.org/officeDocument/2006/relationships/image" Target="../media/image52.png"/></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120.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123.png"/><Relationship Id="rId2" Type="http://schemas.openxmlformats.org/officeDocument/2006/relationships/notesSlide" Target="../notesSlides/notesSlide54.xml"/><Relationship Id="rId1" Type="http://schemas.openxmlformats.org/officeDocument/2006/relationships/slideLayout" Target="../slideLayouts/slideLayout72.xml"/><Relationship Id="rId6" Type="http://schemas.openxmlformats.org/officeDocument/2006/relationships/image" Target="../media/image122.png"/><Relationship Id="rId5" Type="http://schemas.openxmlformats.org/officeDocument/2006/relationships/image" Target="../media/image109.png"/><Relationship Id="rId4" Type="http://schemas.openxmlformats.org/officeDocument/2006/relationships/image" Target="../media/image121.jpg"/></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125.png"/><Relationship Id="rId4" Type="http://schemas.openxmlformats.org/officeDocument/2006/relationships/image" Target="../media/image124.png"/></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hyperlink" Target="https://us.sodexo.com/files/live/sites/com-us/files/inspired-thinking/2023/Sodexo_Food_Recovery_Donation_Guide.pdf?ct=t(EMAIL_CAMPAIGN_6_29_2023_14_20)&amp;mc_cid=f3e9575d83&amp;mc_eid=0e5c1769de" TargetMode="External"/><Relationship Id="rId5" Type="http://schemas.openxmlformats.org/officeDocument/2006/relationships/hyperlink" Target="https://www.nycfoodpolicy.org/expiration-dates-can-you-donate-past-date-packaged-foods/" TargetMode="External"/><Relationship Id="rId4" Type="http://schemas.openxmlformats.org/officeDocument/2006/relationships/image" Target="../media/image126.png"/></Relationships>
</file>

<file path=ppt/slides/_rels/slide5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127.png"/></Relationships>
</file>

<file path=ppt/slides/_rels/slide5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53.jpg"/><Relationship Id="rId7" Type="http://schemas.openxmlformats.org/officeDocument/2006/relationships/image" Target="../media/image131.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59.xml.rels><?xml version="1.0" encoding="UTF-8" standalone="yes"?>
<Relationships xmlns="http://schemas.openxmlformats.org/package/2006/relationships"><Relationship Id="rId8" Type="http://schemas.openxmlformats.org/officeDocument/2006/relationships/hyperlink" Target="https://insights-engine.refed.com/solution-database?dataView=total&amp;indicator=us-dollars-profit" TargetMode="External"/><Relationship Id="rId13" Type="http://schemas.openxmlformats.org/officeDocument/2006/relationships/image" Target="../media/image137.png"/><Relationship Id="rId3" Type="http://schemas.openxmlformats.org/officeDocument/2006/relationships/image" Target="../media/image53.jpg"/><Relationship Id="rId7" Type="http://schemas.openxmlformats.org/officeDocument/2006/relationships/image" Target="../media/image134.png"/><Relationship Id="rId12" Type="http://schemas.openxmlformats.org/officeDocument/2006/relationships/hyperlink" Target="https://insights-engine.refed.com/impact-calculator?inputs=%7B%22sector%22%3Anull%2C%22type%22%3A%22standard-mix%22%2C%22unit%22%3A%22tons%22%2C%22alternative%22%3Afalse%2C%22destinations%22%3A%5B%5D%7D"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hyperlink" Target="https://insights-engine.refed.com/food-waste-monitor?view=overview&amp;year=2019" TargetMode="External"/><Relationship Id="rId11" Type="http://schemas.openxmlformats.org/officeDocument/2006/relationships/image" Target="../media/image136.png"/><Relationship Id="rId5" Type="http://schemas.openxmlformats.org/officeDocument/2006/relationships/image" Target="../media/image133.png"/><Relationship Id="rId15" Type="http://schemas.openxmlformats.org/officeDocument/2006/relationships/hyperlink" Target="https://policyfinder.refed.org/" TargetMode="External"/><Relationship Id="rId10" Type="http://schemas.openxmlformats.org/officeDocument/2006/relationships/hyperlink" Target="https://insights-engine.refed.com/solution-provider-directory?sort_by=asc%28name%29" TargetMode="External"/><Relationship Id="rId4" Type="http://schemas.openxmlformats.org/officeDocument/2006/relationships/hyperlink" Target="https://insights.refed.com/" TargetMode="External"/><Relationship Id="rId9" Type="http://schemas.openxmlformats.org/officeDocument/2006/relationships/image" Target="../media/image135.png"/><Relationship Id="rId14" Type="http://schemas.openxmlformats.org/officeDocument/2006/relationships/hyperlink" Target="https://insights-engine.refed.org/capital-tracke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openxmlformats.org/officeDocument/2006/relationships/image" Target="../media/image54.jpg"/></Relationships>
</file>

<file path=ppt/slides/_rels/slide6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hyperlink" Target="https://refed.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xml"/><Relationship Id="rId1" Type="http://schemas.openxmlformats.org/officeDocument/2006/relationships/slideLayout" Target="../slideLayouts/slideLayout72.xml"/><Relationship Id="rId5" Type="http://schemas.openxmlformats.org/officeDocument/2006/relationships/image" Target="../media/image56.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2.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97"/>
          <p:cNvSpPr txBox="1"/>
          <p:nvPr/>
        </p:nvSpPr>
        <p:spPr>
          <a:xfrm>
            <a:off x="293250" y="1539900"/>
            <a:ext cx="3459900" cy="167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000" b="1">
                <a:solidFill>
                  <a:srgbClr val="23292D"/>
                </a:solidFill>
                <a:latin typeface="Open Sans"/>
                <a:ea typeface="Open Sans"/>
                <a:cs typeface="Open Sans"/>
                <a:sym typeface="Open Sans"/>
              </a:rPr>
              <a:t>The Environmental Impact of Food Waste</a:t>
            </a:r>
            <a:endParaRPr sz="2000" b="1">
              <a:solidFill>
                <a:srgbClr val="23292D"/>
              </a:solidFill>
              <a:latin typeface="Open Sans"/>
              <a:ea typeface="Open Sans"/>
              <a:cs typeface="Open Sans"/>
              <a:sym typeface="Open Sans"/>
            </a:endParaRPr>
          </a:p>
          <a:p>
            <a:pPr marL="0" lvl="0" indent="0" algn="l" rtl="0">
              <a:spcBef>
                <a:spcPts val="1000"/>
              </a:spcBef>
              <a:spcAft>
                <a:spcPts val="0"/>
              </a:spcAft>
              <a:buClr>
                <a:schemeClr val="dk1"/>
              </a:buClr>
              <a:buSzPts val="1100"/>
              <a:buFont typeface="Arial"/>
              <a:buNone/>
            </a:pPr>
            <a:r>
              <a:rPr lang="en" sz="1000">
                <a:solidFill>
                  <a:srgbClr val="23292D"/>
                </a:solidFill>
                <a:latin typeface="Open Sans SemiBold"/>
                <a:ea typeface="Open Sans SemiBold"/>
                <a:cs typeface="Open Sans SemiBold"/>
                <a:sym typeface="Open Sans SemiBold"/>
              </a:rPr>
              <a:t>(And What You Can Do About It)</a:t>
            </a:r>
            <a:endParaRPr sz="1000" i="1">
              <a:solidFill>
                <a:srgbClr val="23292D"/>
              </a:solidFill>
              <a:latin typeface="Open Sans SemiBold"/>
              <a:ea typeface="Open Sans SemiBold"/>
              <a:cs typeface="Open Sans SemiBold"/>
              <a:sym typeface="Open Sans SemiBold"/>
            </a:endParaRPr>
          </a:p>
          <a:p>
            <a:pPr marL="0" marR="0" lvl="0" indent="0" algn="l" rtl="0">
              <a:lnSpc>
                <a:spcPct val="100000"/>
              </a:lnSpc>
              <a:spcBef>
                <a:spcPts val="0"/>
              </a:spcBef>
              <a:spcAft>
                <a:spcPts val="0"/>
              </a:spcAft>
              <a:buClr>
                <a:srgbClr val="000000"/>
              </a:buClr>
              <a:buSzPts val="3000"/>
              <a:buFont typeface="Arial"/>
              <a:buNone/>
            </a:pPr>
            <a:endParaRPr sz="1200" b="0" i="0" u="none" strike="noStrike" cap="none">
              <a:solidFill>
                <a:srgbClr val="23292D"/>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3000"/>
              <a:buFont typeface="Arial"/>
              <a:buNone/>
            </a:pPr>
            <a:endParaRPr sz="1200">
              <a:solidFill>
                <a:srgbClr val="23292D"/>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3000"/>
              <a:buFont typeface="Arial"/>
              <a:buNone/>
            </a:pPr>
            <a:r>
              <a:rPr lang="en" sz="1200">
                <a:solidFill>
                  <a:srgbClr val="23292D"/>
                </a:solidFill>
                <a:latin typeface="Open Sans"/>
                <a:ea typeface="Open Sans"/>
                <a:cs typeface="Open Sans"/>
                <a:sym typeface="Open Sans"/>
              </a:rPr>
              <a:t>A Presentation to PEC</a:t>
            </a:r>
            <a:endParaRPr sz="1200" b="0" i="0" u="none" strike="noStrike" cap="none">
              <a:solidFill>
                <a:srgbClr val="23292D"/>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3000"/>
              <a:buFont typeface="Arial"/>
              <a:buNone/>
            </a:pPr>
            <a:endParaRPr sz="1200" b="0" i="0" u="none" strike="noStrike" cap="none">
              <a:solidFill>
                <a:srgbClr val="23292D"/>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3000"/>
              <a:buFont typeface="Arial"/>
              <a:buNone/>
            </a:pPr>
            <a:r>
              <a:rPr lang="en" sz="1200">
                <a:solidFill>
                  <a:srgbClr val="23292D"/>
                </a:solidFill>
                <a:latin typeface="Open Sans"/>
                <a:ea typeface="Open Sans"/>
                <a:cs typeface="Open Sans"/>
                <a:sym typeface="Open Sans"/>
              </a:rPr>
              <a:t>June 29, 2023</a:t>
            </a:r>
            <a:endParaRPr sz="1200" b="0" i="0" u="none" strike="noStrike" cap="none">
              <a:solidFill>
                <a:srgbClr val="23292D"/>
              </a:solidFill>
              <a:latin typeface="Open Sans"/>
              <a:ea typeface="Open Sans"/>
              <a:cs typeface="Open Sans"/>
              <a:sym typeface="Open Sans"/>
            </a:endParaRPr>
          </a:p>
        </p:txBody>
      </p:sp>
      <p:sp>
        <p:nvSpPr>
          <p:cNvPr id="458" name="Google Shape;458;p97"/>
          <p:cNvSpPr/>
          <p:nvPr/>
        </p:nvSpPr>
        <p:spPr>
          <a:xfrm>
            <a:off x="0" y="4008150"/>
            <a:ext cx="4046400" cy="1135200"/>
          </a:xfrm>
          <a:prstGeom prst="rect">
            <a:avLst/>
          </a:prstGeom>
          <a:solidFill>
            <a:srgbClr val="0039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97"/>
          <p:cNvSpPr/>
          <p:nvPr/>
        </p:nvSpPr>
        <p:spPr>
          <a:xfrm>
            <a:off x="1574350" y="4008150"/>
            <a:ext cx="2472000" cy="51000"/>
          </a:xfrm>
          <a:prstGeom prst="rect">
            <a:avLst/>
          </a:prstGeom>
          <a:solidFill>
            <a:srgbClr val="E65E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97"/>
          <p:cNvSpPr txBox="1"/>
          <p:nvPr/>
        </p:nvSpPr>
        <p:spPr>
          <a:xfrm>
            <a:off x="393225" y="4261575"/>
            <a:ext cx="1805400" cy="26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461" name="Google Shape;461;p97"/>
          <p:cNvPicPr preferRelativeResize="0"/>
          <p:nvPr/>
        </p:nvPicPr>
        <p:blipFill rotWithShape="1">
          <a:blip r:embed="rId3">
            <a:alphaModFix/>
          </a:blip>
          <a:srcRect/>
          <a:stretch/>
        </p:blipFill>
        <p:spPr>
          <a:xfrm>
            <a:off x="343575" y="362025"/>
            <a:ext cx="2086024" cy="567525"/>
          </a:xfrm>
          <a:prstGeom prst="rect">
            <a:avLst/>
          </a:prstGeom>
          <a:noFill/>
          <a:ln>
            <a:noFill/>
          </a:ln>
        </p:spPr>
      </p:pic>
      <p:sp>
        <p:nvSpPr>
          <p:cNvPr id="462" name="Google Shape;462;p97"/>
          <p:cNvSpPr txBox="1"/>
          <p:nvPr/>
        </p:nvSpPr>
        <p:spPr>
          <a:xfrm>
            <a:off x="343575" y="904175"/>
            <a:ext cx="22407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595959"/>
                </a:solidFill>
                <a:latin typeface="Lora"/>
                <a:ea typeface="Lora"/>
                <a:cs typeface="Lora"/>
                <a:sym typeface="Lora"/>
              </a:rPr>
              <a:t>Advancing Data-Driven Solutions to Reduce Food Loss and Waste</a:t>
            </a:r>
            <a:r>
              <a:rPr lang="en" sz="1000" b="0" i="0" u="none" strike="noStrike" cap="none">
                <a:solidFill>
                  <a:srgbClr val="595959"/>
                </a:solidFill>
                <a:latin typeface="Arial"/>
                <a:ea typeface="Arial"/>
                <a:cs typeface="Arial"/>
                <a:sym typeface="Arial"/>
              </a:rPr>
              <a:t> </a:t>
            </a:r>
            <a:endParaRPr sz="1000" b="0" i="0" u="none" strike="noStrike" cap="none">
              <a:solidFill>
                <a:srgbClr val="595959"/>
              </a:solidFill>
              <a:latin typeface="Arial"/>
              <a:ea typeface="Arial"/>
              <a:cs typeface="Arial"/>
              <a:sym typeface="Arial"/>
            </a:endParaRPr>
          </a:p>
        </p:txBody>
      </p:sp>
      <p:pic>
        <p:nvPicPr>
          <p:cNvPr id="463" name="Google Shape;463;p97"/>
          <p:cNvPicPr preferRelativeResize="0"/>
          <p:nvPr/>
        </p:nvPicPr>
        <p:blipFill rotWithShape="1">
          <a:blip r:embed="rId4">
            <a:alphaModFix amt="62000"/>
          </a:blip>
          <a:srcRect t="4636" b="4636"/>
          <a:stretch/>
        </p:blipFill>
        <p:spPr>
          <a:xfrm>
            <a:off x="4002453" y="0"/>
            <a:ext cx="5668975" cy="5143500"/>
          </a:xfrm>
          <a:prstGeom prst="rect">
            <a:avLst/>
          </a:prstGeom>
          <a:noFill/>
          <a:ln>
            <a:noFill/>
          </a:ln>
        </p:spPr>
      </p:pic>
      <p:grpSp>
        <p:nvGrpSpPr>
          <p:cNvPr id="464" name="Google Shape;464;p97"/>
          <p:cNvGrpSpPr/>
          <p:nvPr/>
        </p:nvGrpSpPr>
        <p:grpSpPr>
          <a:xfrm>
            <a:off x="2682386" y="2543771"/>
            <a:ext cx="932400" cy="1173260"/>
            <a:chOff x="1767586" y="2639633"/>
            <a:chExt cx="932400" cy="1173260"/>
          </a:xfrm>
        </p:grpSpPr>
        <p:pic>
          <p:nvPicPr>
            <p:cNvPr id="465" name="Google Shape;465;p97"/>
            <p:cNvPicPr preferRelativeResize="0"/>
            <p:nvPr/>
          </p:nvPicPr>
          <p:blipFill rotWithShape="1">
            <a:blip r:embed="rId5">
              <a:alphaModFix/>
            </a:blip>
            <a:srcRect l="2162" r="2152"/>
            <a:stretch/>
          </p:blipFill>
          <p:spPr>
            <a:xfrm>
              <a:off x="1850274" y="2639633"/>
              <a:ext cx="766800" cy="820500"/>
            </a:xfrm>
            <a:prstGeom prst="ellipse">
              <a:avLst/>
            </a:prstGeom>
            <a:noFill/>
            <a:ln>
              <a:noFill/>
            </a:ln>
          </p:spPr>
        </p:pic>
        <p:sp>
          <p:nvSpPr>
            <p:cNvPr id="466" name="Google Shape;466;p97"/>
            <p:cNvSpPr txBox="1"/>
            <p:nvPr/>
          </p:nvSpPr>
          <p:spPr>
            <a:xfrm>
              <a:off x="1767586" y="3467293"/>
              <a:ext cx="932400" cy="34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800" b="1">
                  <a:solidFill>
                    <a:srgbClr val="23292D"/>
                  </a:solidFill>
                  <a:latin typeface="Open Sans"/>
                  <a:ea typeface="Open Sans"/>
                  <a:cs typeface="Open Sans"/>
                  <a:sym typeface="Open Sans"/>
                </a:rPr>
                <a:t>Minnie Ringland</a:t>
              </a:r>
              <a:endParaRPr sz="800" b="1" i="0" u="none" strike="noStrike" cap="none">
                <a:solidFill>
                  <a:srgbClr val="23292D"/>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400"/>
                <a:buFont typeface="Arial"/>
                <a:buNone/>
              </a:pPr>
              <a:r>
                <a:rPr lang="en" sz="700">
                  <a:solidFill>
                    <a:srgbClr val="23292D"/>
                  </a:solidFill>
                  <a:latin typeface="Lora"/>
                  <a:ea typeface="Lora"/>
                  <a:cs typeface="Lora"/>
                  <a:sym typeface="Lora"/>
                </a:rPr>
                <a:t>Climate Analyst</a:t>
              </a:r>
              <a:endParaRPr sz="700" b="0" i="0" u="none" strike="noStrike" cap="none">
                <a:solidFill>
                  <a:srgbClr val="23292D"/>
                </a:solidFill>
                <a:latin typeface="Lora"/>
                <a:ea typeface="Lora"/>
                <a:cs typeface="Lora"/>
                <a:sym typeface="Lora"/>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5"/>
        <p:cNvGrpSpPr/>
        <p:nvPr/>
      </p:nvGrpSpPr>
      <p:grpSpPr>
        <a:xfrm>
          <a:off x="0" y="0"/>
          <a:ext cx="0" cy="0"/>
          <a:chOff x="0" y="0"/>
          <a:chExt cx="0" cy="0"/>
        </a:xfrm>
      </p:grpSpPr>
      <p:sp>
        <p:nvSpPr>
          <p:cNvPr id="616" name="Google Shape;616;p106"/>
          <p:cNvSpPr txBox="1"/>
          <p:nvPr/>
        </p:nvSpPr>
        <p:spPr>
          <a:xfrm>
            <a:off x="5515275" y="1119350"/>
            <a:ext cx="2949600" cy="104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2400" b="0" i="0" u="none" strike="noStrike" cap="none">
              <a:solidFill>
                <a:srgbClr val="FFFFFF"/>
              </a:solidFill>
              <a:latin typeface="Lora"/>
              <a:ea typeface="Lora"/>
              <a:cs typeface="Lora"/>
              <a:sym typeface="Lora"/>
            </a:endParaRPr>
          </a:p>
          <a:p>
            <a:pPr marL="0" marR="0" lvl="0" indent="0" algn="l" rtl="0">
              <a:lnSpc>
                <a:spcPct val="100000"/>
              </a:lnSpc>
              <a:spcBef>
                <a:spcPts val="0"/>
              </a:spcBef>
              <a:spcAft>
                <a:spcPts val="0"/>
              </a:spcAft>
              <a:buClr>
                <a:schemeClr val="dk1"/>
              </a:buClr>
              <a:buSzPts val="2700"/>
              <a:buFont typeface="Arial"/>
              <a:buNone/>
            </a:pPr>
            <a:endParaRPr sz="1400" b="0" i="0" u="none" strike="noStrike" cap="none">
              <a:solidFill>
                <a:srgbClr val="FFFFFF"/>
              </a:solidFill>
              <a:latin typeface="Lora"/>
              <a:ea typeface="Lora"/>
              <a:cs typeface="Lora"/>
              <a:sym typeface="Lora"/>
            </a:endParaRPr>
          </a:p>
        </p:txBody>
      </p:sp>
      <p:pic>
        <p:nvPicPr>
          <p:cNvPr id="617" name="Google Shape;617;p106"/>
          <p:cNvPicPr preferRelativeResize="0"/>
          <p:nvPr/>
        </p:nvPicPr>
        <p:blipFill rotWithShape="1">
          <a:blip r:embed="rId4">
            <a:alphaModFix/>
          </a:blip>
          <a:srcRect/>
          <a:stretch/>
        </p:blipFill>
        <p:spPr>
          <a:xfrm>
            <a:off x="4572000" y="0"/>
            <a:ext cx="4572000" cy="4572000"/>
          </a:xfrm>
          <a:prstGeom prst="rect">
            <a:avLst/>
          </a:prstGeom>
          <a:noFill/>
          <a:ln>
            <a:noFill/>
          </a:ln>
        </p:spPr>
      </p:pic>
      <p:pic>
        <p:nvPicPr>
          <p:cNvPr id="618" name="Google Shape;618;p106"/>
          <p:cNvPicPr preferRelativeResize="0"/>
          <p:nvPr/>
        </p:nvPicPr>
        <p:blipFill rotWithShape="1">
          <a:blip r:embed="rId5">
            <a:alphaModFix/>
          </a:blip>
          <a:srcRect/>
          <a:stretch/>
        </p:blipFill>
        <p:spPr>
          <a:xfrm>
            <a:off x="4554938" y="0"/>
            <a:ext cx="4606125" cy="4606125"/>
          </a:xfrm>
          <a:prstGeom prst="rect">
            <a:avLst/>
          </a:prstGeom>
          <a:noFill/>
          <a:ln>
            <a:noFill/>
          </a:ln>
        </p:spPr>
      </p:pic>
      <p:cxnSp>
        <p:nvCxnSpPr>
          <p:cNvPr id="619" name="Google Shape;619;p106"/>
          <p:cNvCxnSpPr/>
          <p:nvPr/>
        </p:nvCxnSpPr>
        <p:spPr>
          <a:xfrm>
            <a:off x="1371425" y="3538175"/>
            <a:ext cx="2007000" cy="0"/>
          </a:xfrm>
          <a:prstGeom prst="straightConnector1">
            <a:avLst/>
          </a:prstGeom>
          <a:noFill/>
          <a:ln w="9525" cap="flat" cmpd="sng">
            <a:solidFill>
              <a:schemeClr val="dk2"/>
            </a:solidFill>
            <a:prstDash val="solid"/>
            <a:round/>
            <a:headEnd type="none" w="med" len="med"/>
            <a:tailEnd type="none" w="med" len="med"/>
          </a:ln>
        </p:spPr>
      </p:cxnSp>
      <p:sp>
        <p:nvSpPr>
          <p:cNvPr id="620" name="Google Shape;620;p106"/>
          <p:cNvSpPr txBox="1"/>
          <p:nvPr/>
        </p:nvSpPr>
        <p:spPr>
          <a:xfrm>
            <a:off x="710750" y="146875"/>
            <a:ext cx="3157200" cy="193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 sz="7200" b="0" i="0" u="none" strike="noStrike" cap="none">
                <a:solidFill>
                  <a:srgbClr val="003950"/>
                </a:solidFill>
                <a:latin typeface="Lora"/>
                <a:ea typeface="Lora"/>
                <a:cs typeface="Lora"/>
                <a:sym typeface="Lora"/>
              </a:rPr>
              <a:t>50%</a:t>
            </a:r>
            <a:endParaRPr sz="7200" b="0" i="0" u="none" strike="noStrike" cap="none">
              <a:solidFill>
                <a:srgbClr val="003950"/>
              </a:solidFill>
              <a:latin typeface="Lora"/>
              <a:ea typeface="Lora"/>
              <a:cs typeface="Lora"/>
              <a:sym typeface="Lora"/>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3950"/>
                </a:solidFill>
                <a:latin typeface="Open Sans"/>
                <a:ea typeface="Open Sans"/>
                <a:cs typeface="Open Sans"/>
                <a:sym typeface="Open Sans"/>
              </a:rPr>
              <a:t>National and international goal for the amount of food waste that must be reduced by the year 2030</a:t>
            </a:r>
            <a:endParaRPr sz="1400" b="0" i="0" u="none" strike="noStrike" cap="none">
              <a:solidFill>
                <a:srgbClr val="003950"/>
              </a:solidFill>
              <a:latin typeface="Arial"/>
              <a:ea typeface="Arial"/>
              <a:cs typeface="Arial"/>
              <a:sym typeface="Arial"/>
            </a:endParaRPr>
          </a:p>
        </p:txBody>
      </p:sp>
      <p:pic>
        <p:nvPicPr>
          <p:cNvPr id="621" name="Google Shape;621;p106"/>
          <p:cNvPicPr preferRelativeResize="0"/>
          <p:nvPr/>
        </p:nvPicPr>
        <p:blipFill rotWithShape="1">
          <a:blip r:embed="rId6">
            <a:alphaModFix/>
          </a:blip>
          <a:srcRect/>
          <a:stretch/>
        </p:blipFill>
        <p:spPr>
          <a:xfrm>
            <a:off x="1058000" y="2086375"/>
            <a:ext cx="2465126" cy="1386650"/>
          </a:xfrm>
          <a:prstGeom prst="rect">
            <a:avLst/>
          </a:prstGeom>
          <a:noFill/>
          <a:ln>
            <a:noFill/>
          </a:ln>
        </p:spPr>
      </p:pic>
      <p:pic>
        <p:nvPicPr>
          <p:cNvPr id="622" name="Google Shape;622;p106"/>
          <p:cNvPicPr preferRelativeResize="0"/>
          <p:nvPr/>
        </p:nvPicPr>
        <p:blipFill rotWithShape="1">
          <a:blip r:embed="rId7">
            <a:alphaModFix/>
          </a:blip>
          <a:srcRect/>
          <a:stretch/>
        </p:blipFill>
        <p:spPr>
          <a:xfrm>
            <a:off x="939350" y="3854821"/>
            <a:ext cx="1631725" cy="500975"/>
          </a:xfrm>
          <a:prstGeom prst="rect">
            <a:avLst/>
          </a:prstGeom>
          <a:noFill/>
          <a:ln>
            <a:noFill/>
          </a:ln>
        </p:spPr>
      </p:pic>
      <p:pic>
        <p:nvPicPr>
          <p:cNvPr id="623" name="Google Shape;623;p106"/>
          <p:cNvPicPr preferRelativeResize="0"/>
          <p:nvPr/>
        </p:nvPicPr>
        <p:blipFill rotWithShape="1">
          <a:blip r:embed="rId8">
            <a:alphaModFix/>
          </a:blip>
          <a:srcRect/>
          <a:stretch/>
        </p:blipFill>
        <p:spPr>
          <a:xfrm>
            <a:off x="2741800" y="3644750"/>
            <a:ext cx="1036016" cy="711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7"/>
        <p:cNvGrpSpPr/>
        <p:nvPr/>
      </p:nvGrpSpPr>
      <p:grpSpPr>
        <a:xfrm>
          <a:off x="0" y="0"/>
          <a:ext cx="0" cy="0"/>
          <a:chOff x="0" y="0"/>
          <a:chExt cx="0" cy="0"/>
        </a:xfrm>
      </p:grpSpPr>
      <p:sp>
        <p:nvSpPr>
          <p:cNvPr id="628" name="Google Shape;628;p107"/>
          <p:cNvSpPr txBox="1"/>
          <p:nvPr/>
        </p:nvSpPr>
        <p:spPr>
          <a:xfrm>
            <a:off x="1633500" y="1766625"/>
            <a:ext cx="5877000" cy="110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 sz="2700" b="1">
                <a:solidFill>
                  <a:schemeClr val="lt1"/>
                </a:solidFill>
                <a:latin typeface="Lora"/>
                <a:ea typeface="Lora"/>
                <a:cs typeface="Lora"/>
                <a:sym typeface="Lora"/>
              </a:rPr>
              <a:t>Environmental Impacts</a:t>
            </a:r>
            <a:endParaRPr sz="2700" b="1">
              <a:solidFill>
                <a:schemeClr val="lt1"/>
              </a:solidFill>
              <a:latin typeface="Lora"/>
              <a:ea typeface="Lora"/>
              <a:cs typeface="Lora"/>
              <a:sym typeface="Lora"/>
            </a:endParaRPr>
          </a:p>
          <a:p>
            <a:pPr marL="0" marR="0" lvl="0" indent="0" algn="ctr" rtl="0">
              <a:lnSpc>
                <a:spcPct val="100000"/>
              </a:lnSpc>
              <a:spcBef>
                <a:spcPts val="0"/>
              </a:spcBef>
              <a:spcAft>
                <a:spcPts val="0"/>
              </a:spcAft>
              <a:buClr>
                <a:srgbClr val="000000"/>
              </a:buClr>
              <a:buSzPts val="2700"/>
              <a:buFont typeface="Arial"/>
              <a:buNone/>
            </a:pPr>
            <a:r>
              <a:rPr lang="en" sz="2700">
                <a:solidFill>
                  <a:schemeClr val="lt1"/>
                </a:solidFill>
                <a:latin typeface="Lora"/>
                <a:ea typeface="Lora"/>
                <a:cs typeface="Lora"/>
                <a:sym typeface="Lora"/>
              </a:rPr>
              <a:t>of Food Loss and Waste</a:t>
            </a:r>
            <a:endParaRPr sz="2700" i="0" u="none" strike="noStrike" cap="none">
              <a:solidFill>
                <a:schemeClr val="lt1"/>
              </a:solidFill>
              <a:latin typeface="Lora"/>
              <a:ea typeface="Lora"/>
              <a:cs typeface="Lora"/>
              <a:sym typeface="Lora"/>
            </a:endParaRPr>
          </a:p>
          <a:p>
            <a:pPr marL="0" marR="0" lvl="0" indent="0" algn="ctr" rtl="0">
              <a:lnSpc>
                <a:spcPct val="100000"/>
              </a:lnSpc>
              <a:spcBef>
                <a:spcPts val="0"/>
              </a:spcBef>
              <a:spcAft>
                <a:spcPts val="0"/>
              </a:spcAft>
              <a:buClr>
                <a:schemeClr val="dk1"/>
              </a:buClr>
              <a:buSzPts val="1100"/>
              <a:buFont typeface="Arial"/>
              <a:buNone/>
            </a:pPr>
            <a:endParaRPr sz="2700" b="0" i="0" u="none" strike="noStrike" cap="none">
              <a:solidFill>
                <a:schemeClr val="lt1"/>
              </a:solidFill>
              <a:latin typeface="Lora"/>
              <a:ea typeface="Lora"/>
              <a:cs typeface="Lora"/>
              <a:sym typeface="Lora"/>
            </a:endParaRPr>
          </a:p>
          <a:p>
            <a:pPr marL="0" marR="0" lvl="0" indent="0" algn="ctr" rtl="0">
              <a:lnSpc>
                <a:spcPct val="100000"/>
              </a:lnSpc>
              <a:spcBef>
                <a:spcPts val="0"/>
              </a:spcBef>
              <a:spcAft>
                <a:spcPts val="0"/>
              </a:spcAft>
              <a:buClr>
                <a:schemeClr val="dk1"/>
              </a:buClr>
              <a:buSzPts val="2700"/>
              <a:buFont typeface="Arial"/>
              <a:buNone/>
            </a:pPr>
            <a:endParaRPr sz="2700" b="0" i="0" u="none" strike="noStrike" cap="none">
              <a:solidFill>
                <a:schemeClr val="lt1"/>
              </a:solidFill>
              <a:latin typeface="Lora"/>
              <a:ea typeface="Lora"/>
              <a:cs typeface="Lora"/>
              <a:sym typeface="Lora"/>
            </a:endParaRPr>
          </a:p>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rgbClr val="FFFFFF"/>
              </a:solidFill>
              <a:latin typeface="Lora"/>
              <a:ea typeface="Lora"/>
              <a:cs typeface="Lora"/>
              <a:sym typeface="Lor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2"/>
        <p:cNvGrpSpPr/>
        <p:nvPr/>
      </p:nvGrpSpPr>
      <p:grpSpPr>
        <a:xfrm>
          <a:off x="0" y="0"/>
          <a:ext cx="0" cy="0"/>
          <a:chOff x="0" y="0"/>
          <a:chExt cx="0" cy="0"/>
        </a:xfrm>
      </p:grpSpPr>
      <p:sp>
        <p:nvSpPr>
          <p:cNvPr id="633" name="Google Shape;633;p108"/>
          <p:cNvSpPr txBox="1"/>
          <p:nvPr/>
        </p:nvSpPr>
        <p:spPr>
          <a:xfrm>
            <a:off x="182875" y="82449"/>
            <a:ext cx="8775600" cy="62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FFFF"/>
                </a:solidFill>
                <a:latin typeface="Open Sans"/>
                <a:ea typeface="Open Sans"/>
                <a:cs typeface="Open Sans"/>
                <a:sym typeface="Open Sans"/>
              </a:rPr>
              <a:t>Food accumulates emissions as it moves along the value chain, and the relative contribution to life cycle emissions varies by sector</a:t>
            </a:r>
            <a:endParaRPr sz="1800" b="1">
              <a:solidFill>
                <a:srgbClr val="FFFFFF"/>
              </a:solidFill>
              <a:latin typeface="Open Sans"/>
              <a:ea typeface="Open Sans"/>
              <a:cs typeface="Open Sans"/>
              <a:sym typeface="Open Sans"/>
            </a:endParaRPr>
          </a:p>
        </p:txBody>
      </p:sp>
      <p:pic>
        <p:nvPicPr>
          <p:cNvPr id="634" name="Google Shape;634;p108"/>
          <p:cNvPicPr preferRelativeResize="0"/>
          <p:nvPr/>
        </p:nvPicPr>
        <p:blipFill rotWithShape="1">
          <a:blip r:embed="rId4">
            <a:alphaModFix/>
          </a:blip>
          <a:srcRect b="2629"/>
          <a:stretch/>
        </p:blipFill>
        <p:spPr>
          <a:xfrm>
            <a:off x="1580100" y="816200"/>
            <a:ext cx="6288601" cy="3694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109"/>
          <p:cNvSpPr/>
          <p:nvPr/>
        </p:nvSpPr>
        <p:spPr>
          <a:xfrm>
            <a:off x="7675" y="0"/>
            <a:ext cx="4992300" cy="2608800"/>
          </a:xfrm>
          <a:prstGeom prst="rect">
            <a:avLst/>
          </a:prstGeom>
          <a:solidFill>
            <a:srgbClr val="00384F"/>
          </a:solidFill>
          <a:ln w="9525" cap="flat" cmpd="sng">
            <a:solidFill>
              <a:srgbClr val="003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09"/>
          <p:cNvSpPr/>
          <p:nvPr/>
        </p:nvSpPr>
        <p:spPr>
          <a:xfrm>
            <a:off x="0" y="2618650"/>
            <a:ext cx="4992300" cy="2524800"/>
          </a:xfrm>
          <a:prstGeom prst="rect">
            <a:avLst/>
          </a:prstGeom>
          <a:solidFill>
            <a:srgbClr val="0092B7"/>
          </a:solidFill>
          <a:ln w="9525" cap="flat" cmpd="sng">
            <a:solidFill>
              <a:srgbClr val="0092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09"/>
          <p:cNvSpPr txBox="1"/>
          <p:nvPr/>
        </p:nvSpPr>
        <p:spPr>
          <a:xfrm>
            <a:off x="2119715" y="996491"/>
            <a:ext cx="2178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a:solidFill>
                  <a:srgbClr val="FFFFFF"/>
                </a:solidFill>
                <a:latin typeface="Lora"/>
                <a:ea typeface="Lora"/>
                <a:cs typeface="Lora"/>
                <a:sym typeface="Lora"/>
              </a:rPr>
              <a:t>38%</a:t>
            </a:r>
            <a:endParaRPr sz="4800">
              <a:solidFill>
                <a:srgbClr val="FFFFFF"/>
              </a:solidFill>
              <a:latin typeface="Lora"/>
              <a:ea typeface="Lora"/>
              <a:cs typeface="Lora"/>
              <a:sym typeface="Lora"/>
            </a:endParaRPr>
          </a:p>
        </p:txBody>
      </p:sp>
      <p:sp>
        <p:nvSpPr>
          <p:cNvPr id="642" name="Google Shape;642;p109"/>
          <p:cNvSpPr txBox="1"/>
          <p:nvPr/>
        </p:nvSpPr>
        <p:spPr>
          <a:xfrm>
            <a:off x="2119715" y="1788382"/>
            <a:ext cx="2540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of all food went uneaten</a:t>
            </a:r>
            <a:endParaRPr>
              <a:solidFill>
                <a:srgbClr val="FFFFFF"/>
              </a:solidFill>
              <a:latin typeface="Open Sans"/>
              <a:ea typeface="Open Sans"/>
              <a:cs typeface="Open Sans"/>
              <a:sym typeface="Open Sans"/>
            </a:endParaRPr>
          </a:p>
          <a:p>
            <a:pPr marL="0" lvl="0" indent="0" algn="l" rtl="0">
              <a:spcBef>
                <a:spcPts val="0"/>
              </a:spcBef>
              <a:spcAft>
                <a:spcPts val="0"/>
              </a:spcAft>
              <a:buNone/>
            </a:pPr>
            <a:r>
              <a:rPr lang="en">
                <a:solidFill>
                  <a:srgbClr val="FFFFFF"/>
                </a:solidFill>
                <a:latin typeface="Open Sans"/>
                <a:ea typeface="Open Sans"/>
                <a:cs typeface="Open Sans"/>
                <a:sym typeface="Open Sans"/>
              </a:rPr>
              <a:t>in 2021</a:t>
            </a:r>
            <a:endParaRPr>
              <a:solidFill>
                <a:srgbClr val="FFFFFF"/>
              </a:solidFill>
              <a:latin typeface="Open Sans"/>
              <a:ea typeface="Open Sans"/>
              <a:cs typeface="Open Sans"/>
              <a:sym typeface="Open Sans"/>
            </a:endParaRPr>
          </a:p>
        </p:txBody>
      </p:sp>
      <p:sp>
        <p:nvSpPr>
          <p:cNvPr id="643" name="Google Shape;643;p109"/>
          <p:cNvSpPr txBox="1"/>
          <p:nvPr/>
        </p:nvSpPr>
        <p:spPr>
          <a:xfrm>
            <a:off x="2119715" y="3185641"/>
            <a:ext cx="2178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a:solidFill>
                  <a:srgbClr val="FFFFFF"/>
                </a:solidFill>
                <a:latin typeface="Lora"/>
                <a:ea typeface="Lora"/>
                <a:cs typeface="Lora"/>
                <a:sym typeface="Lora"/>
              </a:rPr>
              <a:t>$444B</a:t>
            </a:r>
            <a:endParaRPr sz="4800">
              <a:solidFill>
                <a:srgbClr val="FFFFFF"/>
              </a:solidFill>
              <a:latin typeface="Lora"/>
              <a:ea typeface="Lora"/>
              <a:cs typeface="Lora"/>
              <a:sym typeface="Lora"/>
            </a:endParaRPr>
          </a:p>
        </p:txBody>
      </p:sp>
      <p:sp>
        <p:nvSpPr>
          <p:cNvPr id="644" name="Google Shape;644;p109"/>
          <p:cNvSpPr txBox="1"/>
          <p:nvPr/>
        </p:nvSpPr>
        <p:spPr>
          <a:xfrm>
            <a:off x="2119715" y="3959191"/>
            <a:ext cx="2540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was spent in 2021 on food that was never eaten</a:t>
            </a:r>
            <a:endParaRPr>
              <a:solidFill>
                <a:srgbClr val="FFFFFF"/>
              </a:solidFill>
              <a:latin typeface="Open Sans"/>
              <a:ea typeface="Open Sans"/>
              <a:cs typeface="Open Sans"/>
              <a:sym typeface="Open Sans"/>
            </a:endParaRPr>
          </a:p>
        </p:txBody>
      </p:sp>
      <p:sp>
        <p:nvSpPr>
          <p:cNvPr id="645" name="Google Shape;645;p109"/>
          <p:cNvSpPr txBox="1"/>
          <p:nvPr/>
        </p:nvSpPr>
        <p:spPr>
          <a:xfrm>
            <a:off x="363825" y="221900"/>
            <a:ext cx="38454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chemeClr val="lt1"/>
                </a:solidFill>
                <a:latin typeface="Lora"/>
                <a:ea typeface="Lora"/>
                <a:cs typeface="Lora"/>
                <a:sym typeface="Lora"/>
              </a:rPr>
              <a:t>Here in the US…</a:t>
            </a:r>
            <a:endParaRPr sz="2500">
              <a:solidFill>
                <a:schemeClr val="lt1"/>
              </a:solidFill>
              <a:latin typeface="Lora"/>
              <a:ea typeface="Lora"/>
              <a:cs typeface="Lora"/>
              <a:sym typeface="Lora"/>
            </a:endParaRPr>
          </a:p>
        </p:txBody>
      </p:sp>
      <p:pic>
        <p:nvPicPr>
          <p:cNvPr id="646" name="Google Shape;646;p109"/>
          <p:cNvPicPr preferRelativeResize="0"/>
          <p:nvPr/>
        </p:nvPicPr>
        <p:blipFill>
          <a:blip r:embed="rId3">
            <a:alphaModFix/>
          </a:blip>
          <a:stretch>
            <a:fillRect/>
          </a:stretch>
        </p:blipFill>
        <p:spPr>
          <a:xfrm>
            <a:off x="735625" y="3330850"/>
            <a:ext cx="778200" cy="778200"/>
          </a:xfrm>
          <a:prstGeom prst="rect">
            <a:avLst/>
          </a:prstGeom>
          <a:noFill/>
          <a:ln>
            <a:noFill/>
          </a:ln>
        </p:spPr>
      </p:pic>
      <p:pic>
        <p:nvPicPr>
          <p:cNvPr id="647" name="Google Shape;647;p109"/>
          <p:cNvPicPr preferRelativeResize="0"/>
          <p:nvPr/>
        </p:nvPicPr>
        <p:blipFill>
          <a:blip r:embed="rId4">
            <a:alphaModFix/>
          </a:blip>
          <a:stretch>
            <a:fillRect/>
          </a:stretch>
        </p:blipFill>
        <p:spPr>
          <a:xfrm>
            <a:off x="663025" y="1078525"/>
            <a:ext cx="923400" cy="923400"/>
          </a:xfrm>
          <a:prstGeom prst="rect">
            <a:avLst/>
          </a:prstGeom>
          <a:noFill/>
          <a:ln>
            <a:noFill/>
          </a:ln>
        </p:spPr>
      </p:pic>
      <p:pic>
        <p:nvPicPr>
          <p:cNvPr id="648" name="Google Shape;648;p109"/>
          <p:cNvPicPr preferRelativeResize="0"/>
          <p:nvPr/>
        </p:nvPicPr>
        <p:blipFill rotWithShape="1">
          <a:blip r:embed="rId5">
            <a:alphaModFix/>
          </a:blip>
          <a:srcRect l="3636" t="4537" r="55688" b="56843"/>
          <a:stretch/>
        </p:blipFill>
        <p:spPr>
          <a:xfrm>
            <a:off x="5803450" y="277400"/>
            <a:ext cx="2205399" cy="1144124"/>
          </a:xfrm>
          <a:prstGeom prst="rect">
            <a:avLst/>
          </a:prstGeom>
          <a:noFill/>
          <a:ln>
            <a:noFill/>
          </a:ln>
        </p:spPr>
      </p:pic>
      <p:pic>
        <p:nvPicPr>
          <p:cNvPr id="649" name="Google Shape;649;p109"/>
          <p:cNvPicPr preferRelativeResize="0"/>
          <p:nvPr/>
        </p:nvPicPr>
        <p:blipFill rotWithShape="1">
          <a:blip r:embed="rId5">
            <a:alphaModFix/>
          </a:blip>
          <a:srcRect l="44156" t="7107" r="12621" b="56238"/>
          <a:stretch/>
        </p:blipFill>
        <p:spPr>
          <a:xfrm>
            <a:off x="5803450" y="1456525"/>
            <a:ext cx="2343624" cy="1085925"/>
          </a:xfrm>
          <a:prstGeom prst="rect">
            <a:avLst/>
          </a:prstGeom>
          <a:noFill/>
          <a:ln>
            <a:noFill/>
          </a:ln>
        </p:spPr>
      </p:pic>
      <p:pic>
        <p:nvPicPr>
          <p:cNvPr id="650" name="Google Shape;650;p109"/>
          <p:cNvPicPr preferRelativeResize="0"/>
          <p:nvPr/>
        </p:nvPicPr>
        <p:blipFill rotWithShape="1">
          <a:blip r:embed="rId5">
            <a:alphaModFix/>
          </a:blip>
          <a:srcRect l="3841" t="46616" r="55973" b="14764"/>
          <a:stretch/>
        </p:blipFill>
        <p:spPr>
          <a:xfrm>
            <a:off x="5803450" y="2567300"/>
            <a:ext cx="2178898" cy="1144124"/>
          </a:xfrm>
          <a:prstGeom prst="rect">
            <a:avLst/>
          </a:prstGeom>
          <a:noFill/>
          <a:ln>
            <a:noFill/>
          </a:ln>
        </p:spPr>
      </p:pic>
      <p:pic>
        <p:nvPicPr>
          <p:cNvPr id="651" name="Google Shape;651;p109"/>
          <p:cNvPicPr preferRelativeResize="0"/>
          <p:nvPr/>
        </p:nvPicPr>
        <p:blipFill rotWithShape="1">
          <a:blip r:embed="rId5">
            <a:alphaModFix/>
          </a:blip>
          <a:srcRect l="45119" t="46671" r="8022" b="18511"/>
          <a:stretch/>
        </p:blipFill>
        <p:spPr>
          <a:xfrm>
            <a:off x="5803450" y="3699400"/>
            <a:ext cx="2540698" cy="1031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656" name="Google Shape;656;p110"/>
          <p:cNvPicPr preferRelativeResize="0"/>
          <p:nvPr/>
        </p:nvPicPr>
        <p:blipFill>
          <a:blip r:embed="rId3">
            <a:alphaModFix/>
          </a:blip>
          <a:stretch>
            <a:fillRect/>
          </a:stretch>
        </p:blipFill>
        <p:spPr>
          <a:xfrm>
            <a:off x="1403464" y="0"/>
            <a:ext cx="6337074" cy="51435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0"/>
        <p:cNvGrpSpPr/>
        <p:nvPr/>
      </p:nvGrpSpPr>
      <p:grpSpPr>
        <a:xfrm>
          <a:off x="0" y="0"/>
          <a:ext cx="0" cy="0"/>
          <a:chOff x="0" y="0"/>
          <a:chExt cx="0" cy="0"/>
        </a:xfrm>
      </p:grpSpPr>
      <p:sp>
        <p:nvSpPr>
          <p:cNvPr id="661" name="Google Shape;661;p111"/>
          <p:cNvSpPr/>
          <p:nvPr/>
        </p:nvSpPr>
        <p:spPr>
          <a:xfrm>
            <a:off x="6234325" y="1605150"/>
            <a:ext cx="2499600" cy="2892900"/>
          </a:xfrm>
          <a:prstGeom prst="rect">
            <a:avLst/>
          </a:prstGeom>
          <a:solidFill>
            <a:srgbClr val="EEEEEE">
              <a:alpha val="87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1"/>
          <p:cNvSpPr/>
          <p:nvPr/>
        </p:nvSpPr>
        <p:spPr>
          <a:xfrm>
            <a:off x="3284788" y="1605150"/>
            <a:ext cx="2499600" cy="289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1"/>
          <p:cNvSpPr/>
          <p:nvPr/>
        </p:nvSpPr>
        <p:spPr>
          <a:xfrm>
            <a:off x="406600" y="1605150"/>
            <a:ext cx="2499600" cy="289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11"/>
          <p:cNvSpPr txBox="1"/>
          <p:nvPr/>
        </p:nvSpPr>
        <p:spPr>
          <a:xfrm>
            <a:off x="182880" y="182880"/>
            <a:ext cx="8775600" cy="5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FFFFFF"/>
                </a:solidFill>
                <a:latin typeface="Open Sans"/>
                <a:ea typeface="Open Sans"/>
                <a:cs typeface="Open Sans"/>
                <a:sym typeface="Open Sans"/>
              </a:rPr>
              <a:t>Addressing Food Waste Reduces Emissions in 3 Distinct Ways</a:t>
            </a:r>
            <a:endParaRPr sz="2000" b="1">
              <a:solidFill>
                <a:srgbClr val="FFFFFF"/>
              </a:solidFill>
              <a:latin typeface="Open Sans"/>
              <a:ea typeface="Open Sans"/>
              <a:cs typeface="Open Sans"/>
              <a:sym typeface="Open Sans"/>
            </a:endParaRPr>
          </a:p>
        </p:txBody>
      </p:sp>
      <p:grpSp>
        <p:nvGrpSpPr>
          <p:cNvPr id="665" name="Google Shape;665;p111"/>
          <p:cNvGrpSpPr/>
          <p:nvPr/>
        </p:nvGrpSpPr>
        <p:grpSpPr>
          <a:xfrm>
            <a:off x="6158575" y="1082050"/>
            <a:ext cx="2651100" cy="456200"/>
            <a:chOff x="6158575" y="1463050"/>
            <a:chExt cx="2651100" cy="456200"/>
          </a:xfrm>
        </p:grpSpPr>
        <p:sp>
          <p:nvSpPr>
            <p:cNvPr id="666" name="Google Shape;666;p111"/>
            <p:cNvSpPr/>
            <p:nvPr/>
          </p:nvSpPr>
          <p:spPr>
            <a:xfrm>
              <a:off x="6234325" y="1827750"/>
              <a:ext cx="2499600" cy="91500"/>
            </a:xfrm>
            <a:prstGeom prst="rect">
              <a:avLst/>
            </a:prstGeom>
            <a:solidFill>
              <a:srgbClr val="5CA9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11"/>
            <p:cNvSpPr txBox="1"/>
            <p:nvPr/>
          </p:nvSpPr>
          <p:spPr>
            <a:xfrm>
              <a:off x="6158575" y="1463050"/>
              <a:ext cx="2651100" cy="364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a:solidFill>
                    <a:srgbClr val="23292D"/>
                  </a:solidFill>
                  <a:latin typeface="Open Sans"/>
                  <a:ea typeface="Open Sans"/>
                  <a:cs typeface="Open Sans"/>
                  <a:sym typeface="Open Sans"/>
                </a:rPr>
                <a:t>Maximizes Land Use</a:t>
              </a:r>
              <a:endParaRPr sz="1200" b="1">
                <a:solidFill>
                  <a:srgbClr val="23292D"/>
                </a:solidFill>
                <a:latin typeface="Open Sans"/>
                <a:ea typeface="Open Sans"/>
                <a:cs typeface="Open Sans"/>
                <a:sym typeface="Open Sans"/>
              </a:endParaRPr>
            </a:p>
          </p:txBody>
        </p:sp>
      </p:grpSp>
      <p:grpSp>
        <p:nvGrpSpPr>
          <p:cNvPr id="668" name="Google Shape;668;p111"/>
          <p:cNvGrpSpPr/>
          <p:nvPr/>
        </p:nvGrpSpPr>
        <p:grpSpPr>
          <a:xfrm>
            <a:off x="3208588" y="1082050"/>
            <a:ext cx="2651100" cy="456200"/>
            <a:chOff x="3391500" y="1463050"/>
            <a:chExt cx="2651100" cy="456200"/>
          </a:xfrm>
        </p:grpSpPr>
        <p:sp>
          <p:nvSpPr>
            <p:cNvPr id="669" name="Google Shape;669;p111"/>
            <p:cNvSpPr txBox="1"/>
            <p:nvPr/>
          </p:nvSpPr>
          <p:spPr>
            <a:xfrm>
              <a:off x="3391500" y="1463050"/>
              <a:ext cx="2651100" cy="364800"/>
            </a:xfrm>
            <a:prstGeom prst="rect">
              <a:avLst/>
            </a:prstGeom>
            <a:noFill/>
            <a:ln>
              <a:noFill/>
            </a:ln>
          </p:spPr>
          <p:txBody>
            <a:bodyPr spcFirstLastPara="1" wrap="square" lIns="91425" tIns="91425" rIns="91425" bIns="91425" anchor="t" anchorCtr="0">
              <a:noAutofit/>
            </a:bodyPr>
            <a:lstStyle/>
            <a:p>
              <a:pPr marL="9144" lvl="0" indent="0" algn="ctr" rtl="0">
                <a:lnSpc>
                  <a:spcPct val="115000"/>
                </a:lnSpc>
                <a:spcBef>
                  <a:spcPts val="0"/>
                </a:spcBef>
                <a:spcAft>
                  <a:spcPts val="0"/>
                </a:spcAft>
                <a:buNone/>
              </a:pPr>
              <a:r>
                <a:rPr lang="en" sz="1200" b="1">
                  <a:solidFill>
                    <a:srgbClr val="23292D"/>
                  </a:solidFill>
                  <a:latin typeface="Open Sans"/>
                  <a:ea typeface="Open Sans"/>
                  <a:cs typeface="Open Sans"/>
                  <a:sym typeface="Open Sans"/>
                </a:rPr>
                <a:t>Avoids Upstream Emissions</a:t>
              </a:r>
              <a:endParaRPr sz="1200" b="1">
                <a:solidFill>
                  <a:srgbClr val="23292D"/>
                </a:solidFill>
                <a:latin typeface="Open Sans"/>
                <a:ea typeface="Open Sans"/>
                <a:cs typeface="Open Sans"/>
                <a:sym typeface="Open Sans"/>
              </a:endParaRPr>
            </a:p>
            <a:p>
              <a:pPr marL="0" lvl="0" indent="0" algn="ctr" rtl="0">
                <a:spcBef>
                  <a:spcPts val="0"/>
                </a:spcBef>
                <a:spcAft>
                  <a:spcPts val="0"/>
                </a:spcAft>
                <a:buNone/>
              </a:pPr>
              <a:endParaRPr>
                <a:solidFill>
                  <a:srgbClr val="23292D"/>
                </a:solidFill>
                <a:latin typeface="Lora"/>
                <a:ea typeface="Lora"/>
                <a:cs typeface="Lora"/>
                <a:sym typeface="Lora"/>
              </a:endParaRPr>
            </a:p>
          </p:txBody>
        </p:sp>
        <p:sp>
          <p:nvSpPr>
            <p:cNvPr id="670" name="Google Shape;670;p111"/>
            <p:cNvSpPr/>
            <p:nvPr/>
          </p:nvSpPr>
          <p:spPr>
            <a:xfrm>
              <a:off x="3467250" y="1827750"/>
              <a:ext cx="2499600" cy="91500"/>
            </a:xfrm>
            <a:prstGeom prst="rect">
              <a:avLst/>
            </a:prstGeom>
            <a:solidFill>
              <a:srgbClr val="00B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111"/>
          <p:cNvGrpSpPr/>
          <p:nvPr/>
        </p:nvGrpSpPr>
        <p:grpSpPr>
          <a:xfrm>
            <a:off x="258600" y="1082050"/>
            <a:ext cx="2651100" cy="456200"/>
            <a:chOff x="258600" y="1463050"/>
            <a:chExt cx="2651100" cy="456200"/>
          </a:xfrm>
        </p:grpSpPr>
        <p:sp>
          <p:nvSpPr>
            <p:cNvPr id="672" name="Google Shape;672;p111"/>
            <p:cNvSpPr txBox="1"/>
            <p:nvPr/>
          </p:nvSpPr>
          <p:spPr>
            <a:xfrm>
              <a:off x="258600" y="1463050"/>
              <a:ext cx="2651100" cy="364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a:solidFill>
                    <a:srgbClr val="23292D"/>
                  </a:solidFill>
                  <a:latin typeface="Open Sans"/>
                  <a:ea typeface="Open Sans"/>
                  <a:cs typeface="Open Sans"/>
                  <a:sym typeface="Open Sans"/>
                </a:rPr>
                <a:t> Eliminates Landfill Methane</a:t>
              </a:r>
              <a:endParaRPr sz="1200" b="1">
                <a:solidFill>
                  <a:srgbClr val="23292D"/>
                </a:solidFill>
                <a:latin typeface="Open Sans"/>
                <a:ea typeface="Open Sans"/>
                <a:cs typeface="Open Sans"/>
                <a:sym typeface="Open Sans"/>
              </a:endParaRPr>
            </a:p>
          </p:txBody>
        </p:sp>
        <p:sp>
          <p:nvSpPr>
            <p:cNvPr id="673" name="Google Shape;673;p111"/>
            <p:cNvSpPr/>
            <p:nvPr/>
          </p:nvSpPr>
          <p:spPr>
            <a:xfrm>
              <a:off x="410100" y="1827750"/>
              <a:ext cx="2499600" cy="91500"/>
            </a:xfrm>
            <a:prstGeom prst="rect">
              <a:avLst/>
            </a:prstGeom>
            <a:solidFill>
              <a:srgbClr val="0092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111"/>
          <p:cNvSpPr txBox="1"/>
          <p:nvPr/>
        </p:nvSpPr>
        <p:spPr>
          <a:xfrm>
            <a:off x="456950" y="1605150"/>
            <a:ext cx="2423100" cy="2909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Open Sans"/>
                <a:ea typeface="Open Sans"/>
                <a:cs typeface="Open Sans"/>
                <a:sym typeface="Open Sans"/>
              </a:rPr>
              <a:t>Food is the #1 material in landfills (24% of incoming trash)</a:t>
            </a: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r>
              <a:rPr lang="en" sz="900">
                <a:latin typeface="Open Sans"/>
                <a:ea typeface="Open Sans"/>
                <a:cs typeface="Open Sans"/>
                <a:sym typeface="Open Sans"/>
              </a:rPr>
              <a:t>Landfills are the 3</a:t>
            </a:r>
            <a:r>
              <a:rPr lang="en" sz="900" baseline="30000">
                <a:latin typeface="Open Sans"/>
                <a:ea typeface="Open Sans"/>
                <a:cs typeface="Open Sans"/>
                <a:sym typeface="Open Sans"/>
              </a:rPr>
              <a:t>rd</a:t>
            </a:r>
            <a:r>
              <a:rPr lang="en" sz="900">
                <a:latin typeface="Open Sans"/>
                <a:ea typeface="Open Sans"/>
                <a:cs typeface="Open Sans"/>
                <a:sym typeface="Open Sans"/>
              </a:rPr>
              <a:t> largest source of U.S. methane emissions. Experiments indicate that complete diversion of food waste from landfill would reduce methane generation potential by 33%.</a:t>
            </a:r>
            <a:r>
              <a:rPr lang="en" sz="900" baseline="30000">
                <a:latin typeface="Open Sans"/>
                <a:ea typeface="Open Sans"/>
                <a:cs typeface="Open Sans"/>
                <a:sym typeface="Open Sans"/>
              </a:rPr>
              <a:t>1</a:t>
            </a:r>
            <a:endParaRPr sz="900" baseline="30000">
              <a:latin typeface="Open Sans"/>
              <a:ea typeface="Open Sans"/>
              <a:cs typeface="Open Sans"/>
              <a:sym typeface="Open Sans"/>
            </a:endParaRPr>
          </a:p>
        </p:txBody>
      </p:sp>
      <p:sp>
        <p:nvSpPr>
          <p:cNvPr id="675" name="Google Shape;675;p111"/>
          <p:cNvSpPr txBox="1"/>
          <p:nvPr/>
        </p:nvSpPr>
        <p:spPr>
          <a:xfrm>
            <a:off x="3345638" y="1605150"/>
            <a:ext cx="2423100" cy="294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Open Sans"/>
                <a:ea typeface="Open Sans"/>
                <a:cs typeface="Open Sans"/>
                <a:sym typeface="Open Sans"/>
              </a:rPr>
              <a:t>93% of life cycle emissions are accumulated by the time food exits the home.</a:t>
            </a:r>
            <a:r>
              <a:rPr lang="en" sz="1100" baseline="30000">
                <a:latin typeface="Open Sans"/>
                <a:ea typeface="Open Sans"/>
                <a:cs typeface="Open Sans"/>
                <a:sym typeface="Open Sans"/>
              </a:rPr>
              <a:t>2</a:t>
            </a:r>
            <a:endParaRPr sz="1100" baseline="300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r>
              <a:rPr lang="en" sz="900">
                <a:latin typeface="Open Sans"/>
                <a:ea typeface="Open Sans"/>
                <a:cs typeface="Open Sans"/>
                <a:sym typeface="Open Sans"/>
              </a:rPr>
              <a:t>Further emissions from production, transport, storage, and preparation of additional food are prevented if food is consumed rather than wasted.</a:t>
            </a:r>
            <a:endParaRPr sz="900">
              <a:latin typeface="Open Sans"/>
              <a:ea typeface="Open Sans"/>
              <a:cs typeface="Open Sans"/>
              <a:sym typeface="Open Sans"/>
            </a:endParaRPr>
          </a:p>
        </p:txBody>
      </p:sp>
      <p:sp>
        <p:nvSpPr>
          <p:cNvPr id="676" name="Google Shape;676;p111"/>
          <p:cNvSpPr txBox="1"/>
          <p:nvPr/>
        </p:nvSpPr>
        <p:spPr>
          <a:xfrm>
            <a:off x="1529150" y="4581150"/>
            <a:ext cx="6546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latin typeface="Open Sans Light"/>
                <a:ea typeface="Open Sans Light"/>
                <a:cs typeface="Open Sans Light"/>
                <a:sym typeface="Open Sans Light"/>
              </a:rPr>
              <a:t>1. </a:t>
            </a:r>
            <a:r>
              <a:rPr lang="en" sz="700" u="sng">
                <a:solidFill>
                  <a:schemeClr val="hlink"/>
                </a:solidFill>
                <a:latin typeface="Open Sans Light"/>
                <a:ea typeface="Open Sans Light"/>
                <a:cs typeface="Open Sans Light"/>
                <a:sym typeface="Open Sans Light"/>
                <a:hlinkClick r:id="rId4"/>
              </a:rPr>
              <a:t>Krause 2019</a:t>
            </a:r>
            <a:endParaRPr sz="700">
              <a:latin typeface="Open Sans Light"/>
              <a:ea typeface="Open Sans Light"/>
              <a:cs typeface="Open Sans Light"/>
              <a:sym typeface="Open Sans Light"/>
            </a:endParaRPr>
          </a:p>
          <a:p>
            <a:pPr marL="0" lvl="0" indent="0" algn="l" rtl="0">
              <a:spcBef>
                <a:spcPts val="0"/>
              </a:spcBef>
              <a:spcAft>
                <a:spcPts val="0"/>
              </a:spcAft>
              <a:buNone/>
            </a:pPr>
            <a:r>
              <a:rPr lang="en" sz="700">
                <a:latin typeface="Open Sans Light"/>
                <a:ea typeface="Open Sans Light"/>
                <a:cs typeface="Open Sans Light"/>
                <a:sym typeface="Open Sans Light"/>
              </a:rPr>
              <a:t>2. ReFED Insights Engine</a:t>
            </a:r>
            <a:endParaRPr sz="700">
              <a:latin typeface="Open Sans Light"/>
              <a:ea typeface="Open Sans Light"/>
              <a:cs typeface="Open Sans Light"/>
              <a:sym typeface="Open Sans Light"/>
            </a:endParaRPr>
          </a:p>
          <a:p>
            <a:pPr marL="0" lvl="0" indent="0" algn="l" rtl="0">
              <a:spcBef>
                <a:spcPts val="0"/>
              </a:spcBef>
              <a:spcAft>
                <a:spcPts val="0"/>
              </a:spcAft>
              <a:buNone/>
            </a:pPr>
            <a:r>
              <a:rPr lang="en" sz="700">
                <a:latin typeface="Open Sans Light"/>
                <a:ea typeface="Open Sans Light"/>
                <a:cs typeface="Open Sans Light"/>
                <a:sym typeface="Open Sans Light"/>
              </a:rPr>
              <a:t>3. </a:t>
            </a:r>
            <a:r>
              <a:rPr lang="en" sz="700">
                <a:solidFill>
                  <a:schemeClr val="dk1"/>
                </a:solidFill>
                <a:latin typeface="Open Sans Light"/>
                <a:ea typeface="Open Sans Light"/>
                <a:cs typeface="Open Sans Light"/>
                <a:sym typeface="Open Sans Light"/>
              </a:rPr>
              <a:t>Read et al. (2020) via </a:t>
            </a:r>
            <a:r>
              <a:rPr lang="en" sz="700" u="sng">
                <a:solidFill>
                  <a:schemeClr val="accent5"/>
                </a:solidFill>
                <a:latin typeface="Open Sans Light"/>
                <a:ea typeface="Open Sans Light"/>
                <a:cs typeface="Open Sans Light"/>
                <a:sym typeface="Open Sans Light"/>
                <a:hlinkClick r:id="rId5">
                  <a:extLst>
                    <a:ext uri="{A12FA001-AC4F-418D-AE19-62706E023703}">
                      <ahyp:hlinkClr xmlns:ahyp="http://schemas.microsoft.com/office/drawing/2018/hyperlinkcolor" val="tx"/>
                    </a:ext>
                  </a:extLst>
                </a:hlinkClick>
              </a:rPr>
              <a:t>EPA’s 2021 Farm to Kitchen Report</a:t>
            </a:r>
            <a:endParaRPr sz="700">
              <a:latin typeface="Open Sans Light"/>
              <a:ea typeface="Open Sans Light"/>
              <a:cs typeface="Open Sans Light"/>
              <a:sym typeface="Open Sans Light"/>
            </a:endParaRPr>
          </a:p>
        </p:txBody>
      </p:sp>
      <p:grpSp>
        <p:nvGrpSpPr>
          <p:cNvPr id="677" name="Google Shape;677;p111"/>
          <p:cNvGrpSpPr/>
          <p:nvPr/>
        </p:nvGrpSpPr>
        <p:grpSpPr>
          <a:xfrm>
            <a:off x="342623" y="2053238"/>
            <a:ext cx="2651760" cy="1657350"/>
            <a:chOff x="342623" y="2053238"/>
            <a:chExt cx="2651760" cy="1657350"/>
          </a:xfrm>
        </p:grpSpPr>
        <p:pic>
          <p:nvPicPr>
            <p:cNvPr id="678" name="Google Shape;678;p111" title="Chart"/>
            <p:cNvPicPr preferRelativeResize="0"/>
            <p:nvPr/>
          </p:nvPicPr>
          <p:blipFill>
            <a:blip r:embed="rId6">
              <a:alphaModFix/>
            </a:blip>
            <a:stretch>
              <a:fillRect/>
            </a:stretch>
          </p:blipFill>
          <p:spPr>
            <a:xfrm>
              <a:off x="342623" y="2053238"/>
              <a:ext cx="2651760" cy="1657350"/>
            </a:xfrm>
            <a:prstGeom prst="rect">
              <a:avLst/>
            </a:prstGeom>
            <a:noFill/>
            <a:ln>
              <a:noFill/>
            </a:ln>
          </p:spPr>
        </p:pic>
        <p:sp>
          <p:nvSpPr>
            <p:cNvPr id="679" name="Google Shape;679;p111"/>
            <p:cNvSpPr txBox="1"/>
            <p:nvPr/>
          </p:nvSpPr>
          <p:spPr>
            <a:xfrm>
              <a:off x="695325" y="2681825"/>
              <a:ext cx="642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rgbClr val="FFFFFF"/>
                  </a:solidFill>
                  <a:latin typeface="Open Sans"/>
                  <a:ea typeface="Open Sans"/>
                  <a:cs typeface="Open Sans"/>
                  <a:sym typeface="Open Sans"/>
                </a:rPr>
                <a:t>Landfill</a:t>
              </a:r>
              <a:endParaRPr sz="900" b="1">
                <a:solidFill>
                  <a:srgbClr val="FFFFFF"/>
                </a:solidFill>
                <a:latin typeface="Open Sans"/>
                <a:ea typeface="Open Sans"/>
                <a:cs typeface="Open Sans"/>
                <a:sym typeface="Open Sans"/>
              </a:endParaRPr>
            </a:p>
            <a:p>
              <a:pPr marL="0" lvl="0" indent="0" algn="ctr" rtl="0">
                <a:spcBef>
                  <a:spcPts val="0"/>
                </a:spcBef>
                <a:spcAft>
                  <a:spcPts val="0"/>
                </a:spcAft>
                <a:buNone/>
              </a:pPr>
              <a:r>
                <a:rPr lang="en" sz="900" b="1">
                  <a:solidFill>
                    <a:srgbClr val="FFFFFF"/>
                  </a:solidFill>
                  <a:latin typeface="Open Sans"/>
                  <a:ea typeface="Open Sans"/>
                  <a:cs typeface="Open Sans"/>
                  <a:sym typeface="Open Sans"/>
                </a:rPr>
                <a:t>17%</a:t>
              </a:r>
              <a:endParaRPr sz="900" b="1">
                <a:solidFill>
                  <a:srgbClr val="FFFFFF"/>
                </a:solidFill>
                <a:latin typeface="Open Sans"/>
                <a:ea typeface="Open Sans"/>
                <a:cs typeface="Open Sans"/>
                <a:sym typeface="Open Sans"/>
              </a:endParaRPr>
            </a:p>
          </p:txBody>
        </p:sp>
        <p:sp>
          <p:nvSpPr>
            <p:cNvPr id="680" name="Google Shape;680;p111"/>
            <p:cNvSpPr txBox="1"/>
            <p:nvPr/>
          </p:nvSpPr>
          <p:spPr>
            <a:xfrm>
              <a:off x="1306450" y="3143525"/>
              <a:ext cx="699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rgbClr val="FFFFFF"/>
                  </a:solidFill>
                  <a:latin typeface="Open Sans"/>
                  <a:ea typeface="Open Sans"/>
                  <a:cs typeface="Open Sans"/>
                  <a:sym typeface="Open Sans"/>
                </a:rPr>
                <a:t>Oil &amp; Gas</a:t>
              </a:r>
              <a:endParaRPr sz="900" b="1">
                <a:solidFill>
                  <a:srgbClr val="FFFFFF"/>
                </a:solidFill>
                <a:latin typeface="Open Sans"/>
                <a:ea typeface="Open Sans"/>
                <a:cs typeface="Open Sans"/>
                <a:sym typeface="Open Sans"/>
              </a:endParaRPr>
            </a:p>
            <a:p>
              <a:pPr marL="0" lvl="0" indent="0" algn="ctr" rtl="0">
                <a:spcBef>
                  <a:spcPts val="0"/>
                </a:spcBef>
                <a:spcAft>
                  <a:spcPts val="0"/>
                </a:spcAft>
                <a:buNone/>
              </a:pPr>
              <a:r>
                <a:rPr lang="en" sz="900" b="1">
                  <a:solidFill>
                    <a:srgbClr val="FFFFFF"/>
                  </a:solidFill>
                  <a:latin typeface="Open Sans"/>
                  <a:ea typeface="Open Sans"/>
                  <a:cs typeface="Open Sans"/>
                  <a:sym typeface="Open Sans"/>
                </a:rPr>
                <a:t>30%</a:t>
              </a:r>
              <a:endParaRPr sz="900" b="1">
                <a:solidFill>
                  <a:srgbClr val="FFFFFF"/>
                </a:solidFill>
                <a:latin typeface="Open Sans"/>
                <a:ea typeface="Open Sans"/>
                <a:cs typeface="Open Sans"/>
                <a:sym typeface="Open Sans"/>
              </a:endParaRPr>
            </a:p>
          </p:txBody>
        </p:sp>
        <p:sp>
          <p:nvSpPr>
            <p:cNvPr id="681" name="Google Shape;681;p111"/>
            <p:cNvSpPr txBox="1"/>
            <p:nvPr/>
          </p:nvSpPr>
          <p:spPr>
            <a:xfrm>
              <a:off x="1645375" y="2571750"/>
              <a:ext cx="759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rgbClr val="FFFFFF"/>
                  </a:solidFill>
                  <a:latin typeface="Open Sans"/>
                  <a:ea typeface="Open Sans"/>
                  <a:cs typeface="Open Sans"/>
                  <a:sym typeface="Open Sans"/>
                </a:rPr>
                <a:t>Livestock</a:t>
              </a:r>
              <a:endParaRPr sz="900" b="1">
                <a:solidFill>
                  <a:srgbClr val="FFFFFF"/>
                </a:solidFill>
                <a:latin typeface="Open Sans"/>
                <a:ea typeface="Open Sans"/>
                <a:cs typeface="Open Sans"/>
                <a:sym typeface="Open Sans"/>
              </a:endParaRPr>
            </a:p>
            <a:p>
              <a:pPr marL="0" lvl="0" indent="0" algn="ctr" rtl="0">
                <a:spcBef>
                  <a:spcPts val="0"/>
                </a:spcBef>
                <a:spcAft>
                  <a:spcPts val="0"/>
                </a:spcAft>
                <a:buNone/>
              </a:pPr>
              <a:r>
                <a:rPr lang="en" sz="900" b="1">
                  <a:solidFill>
                    <a:srgbClr val="FFFFFF"/>
                  </a:solidFill>
                  <a:latin typeface="Open Sans"/>
                  <a:ea typeface="Open Sans"/>
                  <a:cs typeface="Open Sans"/>
                  <a:sym typeface="Open Sans"/>
                </a:rPr>
                <a:t>37%</a:t>
              </a:r>
              <a:endParaRPr sz="900" b="1">
                <a:solidFill>
                  <a:srgbClr val="FFFFFF"/>
                </a:solidFill>
                <a:latin typeface="Open Sans"/>
                <a:ea typeface="Open Sans"/>
                <a:cs typeface="Open Sans"/>
                <a:sym typeface="Open Sans"/>
              </a:endParaRPr>
            </a:p>
          </p:txBody>
        </p:sp>
        <p:sp>
          <p:nvSpPr>
            <p:cNvPr id="682" name="Google Shape;682;p111"/>
            <p:cNvSpPr txBox="1"/>
            <p:nvPr/>
          </p:nvSpPr>
          <p:spPr>
            <a:xfrm>
              <a:off x="1019175" y="2281625"/>
              <a:ext cx="42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rgbClr val="FFFFFF"/>
                  </a:solidFill>
                  <a:latin typeface="Open Sans"/>
                  <a:ea typeface="Open Sans"/>
                  <a:cs typeface="Open Sans"/>
                  <a:sym typeface="Open Sans"/>
                </a:rPr>
                <a:t>Coal</a:t>
              </a:r>
              <a:endParaRPr sz="700">
                <a:solidFill>
                  <a:srgbClr val="FFFFFF"/>
                </a:solidFill>
                <a:latin typeface="Open Sans"/>
                <a:ea typeface="Open Sans"/>
                <a:cs typeface="Open Sans"/>
                <a:sym typeface="Open Sans"/>
              </a:endParaRPr>
            </a:p>
            <a:p>
              <a:pPr marL="0" lvl="0" indent="0" algn="ctr" rtl="0">
                <a:spcBef>
                  <a:spcPts val="0"/>
                </a:spcBef>
                <a:spcAft>
                  <a:spcPts val="0"/>
                </a:spcAft>
                <a:buNone/>
              </a:pPr>
              <a:r>
                <a:rPr lang="en" sz="700">
                  <a:solidFill>
                    <a:srgbClr val="FFFFFF"/>
                  </a:solidFill>
                  <a:latin typeface="Open Sans"/>
                  <a:ea typeface="Open Sans"/>
                  <a:cs typeface="Open Sans"/>
                  <a:sym typeface="Open Sans"/>
                </a:rPr>
                <a:t>     7%</a:t>
              </a:r>
              <a:endParaRPr sz="700">
                <a:solidFill>
                  <a:srgbClr val="FFFFFF"/>
                </a:solidFill>
                <a:latin typeface="Open Sans"/>
                <a:ea typeface="Open Sans"/>
                <a:cs typeface="Open Sans"/>
                <a:sym typeface="Open Sans"/>
              </a:endParaRPr>
            </a:p>
          </p:txBody>
        </p:sp>
        <p:sp>
          <p:nvSpPr>
            <p:cNvPr id="683" name="Google Shape;683;p111"/>
            <p:cNvSpPr txBox="1"/>
            <p:nvPr/>
          </p:nvSpPr>
          <p:spPr>
            <a:xfrm>
              <a:off x="1306450" y="2214950"/>
              <a:ext cx="42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rgbClr val="FFFFFF"/>
                  </a:solidFill>
                  <a:latin typeface="Open Sans"/>
                  <a:ea typeface="Open Sans"/>
                  <a:cs typeface="Open Sans"/>
                  <a:sym typeface="Open Sans"/>
                </a:rPr>
                <a:t>Other</a:t>
              </a:r>
              <a:endParaRPr sz="700">
                <a:solidFill>
                  <a:srgbClr val="FFFFFF"/>
                </a:solidFill>
                <a:latin typeface="Open Sans"/>
                <a:ea typeface="Open Sans"/>
                <a:cs typeface="Open Sans"/>
                <a:sym typeface="Open Sans"/>
              </a:endParaRPr>
            </a:p>
            <a:p>
              <a:pPr marL="0" lvl="0" indent="0" algn="ctr" rtl="0">
                <a:spcBef>
                  <a:spcPts val="0"/>
                </a:spcBef>
                <a:spcAft>
                  <a:spcPts val="0"/>
                </a:spcAft>
                <a:buNone/>
              </a:pPr>
              <a:r>
                <a:rPr lang="en" sz="700">
                  <a:solidFill>
                    <a:srgbClr val="FFFFFF"/>
                  </a:solidFill>
                  <a:latin typeface="Open Sans"/>
                  <a:ea typeface="Open Sans"/>
                  <a:cs typeface="Open Sans"/>
                  <a:sym typeface="Open Sans"/>
                </a:rPr>
                <a:t>9%</a:t>
              </a:r>
              <a:endParaRPr sz="700">
                <a:solidFill>
                  <a:srgbClr val="FFFFFF"/>
                </a:solidFill>
                <a:latin typeface="Open Sans"/>
                <a:ea typeface="Open Sans"/>
                <a:cs typeface="Open Sans"/>
                <a:sym typeface="Open Sans"/>
              </a:endParaRPr>
            </a:p>
          </p:txBody>
        </p:sp>
      </p:grpSp>
      <p:pic>
        <p:nvPicPr>
          <p:cNvPr id="684" name="Google Shape;684;p111" title="Chart"/>
          <p:cNvPicPr preferRelativeResize="0"/>
          <p:nvPr/>
        </p:nvPicPr>
        <p:blipFill>
          <a:blip r:embed="rId7">
            <a:alphaModFix/>
          </a:blip>
          <a:stretch>
            <a:fillRect/>
          </a:stretch>
        </p:blipFill>
        <p:spPr>
          <a:xfrm>
            <a:off x="3185586" y="2147500"/>
            <a:ext cx="2743200" cy="1716712"/>
          </a:xfrm>
          <a:prstGeom prst="rect">
            <a:avLst/>
          </a:prstGeom>
          <a:noFill/>
          <a:ln>
            <a:noFill/>
          </a:ln>
        </p:spPr>
      </p:pic>
      <p:sp>
        <p:nvSpPr>
          <p:cNvPr id="685" name="Google Shape;685;p111"/>
          <p:cNvSpPr txBox="1"/>
          <p:nvPr/>
        </p:nvSpPr>
        <p:spPr>
          <a:xfrm>
            <a:off x="4292888" y="3396050"/>
            <a:ext cx="6429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solidFill>
                  <a:srgbClr val="FFFFFF"/>
                </a:solidFill>
                <a:latin typeface="Open Sans"/>
                <a:ea typeface="Open Sans"/>
                <a:cs typeface="Open Sans"/>
                <a:sym typeface="Open Sans"/>
              </a:rPr>
              <a:t>93%</a:t>
            </a:r>
            <a:endParaRPr sz="1100" b="1">
              <a:solidFill>
                <a:srgbClr val="FFFFFF"/>
              </a:solidFill>
              <a:latin typeface="Open Sans"/>
              <a:ea typeface="Open Sans"/>
              <a:cs typeface="Open Sans"/>
              <a:sym typeface="Open Sans"/>
            </a:endParaRPr>
          </a:p>
        </p:txBody>
      </p:sp>
      <p:sp>
        <p:nvSpPr>
          <p:cNvPr id="686" name="Google Shape;686;p111"/>
          <p:cNvSpPr txBox="1"/>
          <p:nvPr/>
        </p:nvSpPr>
        <p:spPr>
          <a:xfrm>
            <a:off x="6257725" y="1605150"/>
            <a:ext cx="2423100" cy="289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Open Sans"/>
                <a:ea typeface="Open Sans"/>
                <a:cs typeface="Open Sans"/>
                <a:sym typeface="Open Sans"/>
              </a:rPr>
              <a:t>The land used to grow food that ultimately is not eaten makes up 16% of U.S. agricultural land.</a:t>
            </a:r>
            <a:r>
              <a:rPr lang="en" sz="1100" baseline="30000">
                <a:latin typeface="Open Sans"/>
                <a:ea typeface="Open Sans"/>
                <a:cs typeface="Open Sans"/>
                <a:sym typeface="Open Sans"/>
              </a:rPr>
              <a:t>3</a:t>
            </a:r>
            <a:endParaRPr sz="1100" baseline="300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a:p>
            <a:pPr marL="0" lvl="0" indent="0" algn="l" rtl="0">
              <a:spcBef>
                <a:spcPts val="0"/>
              </a:spcBef>
              <a:spcAft>
                <a:spcPts val="0"/>
              </a:spcAft>
              <a:buNone/>
            </a:pPr>
            <a:r>
              <a:rPr lang="en" sz="1100">
                <a:latin typeface="Open Sans"/>
                <a:ea typeface="Open Sans"/>
                <a:cs typeface="Open Sans"/>
                <a:sym typeface="Open Sans"/>
              </a:rPr>
              <a:t>This is an area the size of New York and California combined.</a:t>
            </a:r>
            <a:endParaRPr sz="1100">
              <a:latin typeface="Open Sans"/>
              <a:ea typeface="Open Sans"/>
              <a:cs typeface="Open Sans"/>
              <a:sym typeface="Open Sans"/>
            </a:endParaRPr>
          </a:p>
        </p:txBody>
      </p:sp>
      <p:pic>
        <p:nvPicPr>
          <p:cNvPr id="687" name="Google Shape;687;p111"/>
          <p:cNvPicPr preferRelativeResize="0"/>
          <p:nvPr/>
        </p:nvPicPr>
        <p:blipFill>
          <a:blip r:embed="rId8">
            <a:alphaModFix/>
          </a:blip>
          <a:stretch>
            <a:fillRect/>
          </a:stretch>
        </p:blipFill>
        <p:spPr>
          <a:xfrm>
            <a:off x="6260725" y="2316604"/>
            <a:ext cx="1344425" cy="1626222"/>
          </a:xfrm>
          <a:prstGeom prst="rect">
            <a:avLst/>
          </a:prstGeom>
          <a:noFill/>
          <a:ln>
            <a:noFill/>
          </a:ln>
        </p:spPr>
      </p:pic>
      <p:pic>
        <p:nvPicPr>
          <p:cNvPr id="688" name="Google Shape;688;p111"/>
          <p:cNvPicPr preferRelativeResize="0"/>
          <p:nvPr/>
        </p:nvPicPr>
        <p:blipFill>
          <a:blip r:embed="rId9">
            <a:alphaModFix/>
          </a:blip>
          <a:stretch>
            <a:fillRect/>
          </a:stretch>
        </p:blipFill>
        <p:spPr>
          <a:xfrm>
            <a:off x="7007400" y="1953500"/>
            <a:ext cx="1878475" cy="1878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2"/>
        <p:cNvGrpSpPr/>
        <p:nvPr/>
      </p:nvGrpSpPr>
      <p:grpSpPr>
        <a:xfrm>
          <a:off x="0" y="0"/>
          <a:ext cx="0" cy="0"/>
          <a:chOff x="0" y="0"/>
          <a:chExt cx="0" cy="0"/>
        </a:xfrm>
      </p:grpSpPr>
      <p:sp>
        <p:nvSpPr>
          <p:cNvPr id="693" name="Google Shape;693;p112"/>
          <p:cNvSpPr txBox="1"/>
          <p:nvPr/>
        </p:nvSpPr>
        <p:spPr>
          <a:xfrm>
            <a:off x="182880" y="182880"/>
            <a:ext cx="8775600" cy="5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FFFFFF"/>
                </a:solidFill>
                <a:latin typeface="Open Sans"/>
                <a:ea typeface="Open Sans"/>
                <a:cs typeface="Open Sans"/>
                <a:sym typeface="Open Sans"/>
              </a:rPr>
              <a:t>Impact of Reducing Food Waste by 50%</a:t>
            </a:r>
            <a:endParaRPr sz="2000" b="1">
              <a:solidFill>
                <a:srgbClr val="FFFFFF"/>
              </a:solidFill>
              <a:latin typeface="Open Sans"/>
              <a:ea typeface="Open Sans"/>
              <a:cs typeface="Open Sans"/>
              <a:sym typeface="Open Sans"/>
            </a:endParaRPr>
          </a:p>
        </p:txBody>
      </p:sp>
      <p:sp>
        <p:nvSpPr>
          <p:cNvPr id="694" name="Google Shape;694;p112"/>
          <p:cNvSpPr txBox="1"/>
          <p:nvPr/>
        </p:nvSpPr>
        <p:spPr>
          <a:xfrm>
            <a:off x="1541800" y="4555500"/>
            <a:ext cx="6546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latin typeface="Open Sans Light"/>
                <a:ea typeface="Open Sans Light"/>
                <a:cs typeface="Open Sans Light"/>
                <a:sym typeface="Open Sans Light"/>
              </a:rPr>
              <a:t>1. </a:t>
            </a:r>
            <a:r>
              <a:rPr lang="en" sz="700" u="sng">
                <a:solidFill>
                  <a:schemeClr val="hlink"/>
                </a:solidFill>
                <a:latin typeface="Open Sans Light"/>
                <a:ea typeface="Open Sans Light"/>
                <a:cs typeface="Open Sans Light"/>
                <a:sym typeface="Open Sans Light"/>
                <a:hlinkClick r:id="rId4"/>
              </a:rPr>
              <a:t>Read, Hondula, &amp; Muth 2022</a:t>
            </a:r>
            <a:endParaRPr sz="700">
              <a:latin typeface="Open Sans Light"/>
              <a:ea typeface="Open Sans Light"/>
              <a:cs typeface="Open Sans Light"/>
              <a:sym typeface="Open Sans Light"/>
            </a:endParaRPr>
          </a:p>
          <a:p>
            <a:pPr marL="0" lvl="0" indent="0" algn="l" rtl="0">
              <a:spcBef>
                <a:spcPts val="0"/>
              </a:spcBef>
              <a:spcAft>
                <a:spcPts val="0"/>
              </a:spcAft>
              <a:buNone/>
            </a:pPr>
            <a:r>
              <a:rPr lang="en" sz="700">
                <a:latin typeface="Open Sans Light"/>
                <a:ea typeface="Open Sans Light"/>
                <a:cs typeface="Open Sans Light"/>
                <a:sym typeface="Open Sans Light"/>
              </a:rPr>
              <a:t>2.  </a:t>
            </a:r>
            <a:r>
              <a:rPr lang="en" sz="700">
                <a:solidFill>
                  <a:schemeClr val="dk1"/>
                </a:solidFill>
                <a:latin typeface="Open Sans Light"/>
                <a:ea typeface="Open Sans Light"/>
                <a:cs typeface="Open Sans Light"/>
                <a:sym typeface="Open Sans Light"/>
              </a:rPr>
              <a:t>Read et al. (2020) via </a:t>
            </a:r>
            <a:r>
              <a:rPr lang="en" sz="700" u="sng">
                <a:solidFill>
                  <a:schemeClr val="accent5"/>
                </a:solidFill>
                <a:latin typeface="Open Sans Light"/>
                <a:ea typeface="Open Sans Light"/>
                <a:cs typeface="Open Sans Light"/>
                <a:sym typeface="Open Sans Light"/>
                <a:hlinkClick r:id="rId5">
                  <a:extLst>
                    <a:ext uri="{A12FA001-AC4F-418D-AE19-62706E023703}">
                      <ahyp:hlinkClr xmlns:ahyp="http://schemas.microsoft.com/office/drawing/2018/hyperlinkcolor" val="tx"/>
                    </a:ext>
                  </a:extLst>
                </a:hlinkClick>
              </a:rPr>
              <a:t>EPA’s 2021 Farm to Kitchen Report</a:t>
            </a:r>
            <a:endParaRPr sz="700">
              <a:latin typeface="Open Sans Light"/>
              <a:ea typeface="Open Sans Light"/>
              <a:cs typeface="Open Sans Light"/>
              <a:sym typeface="Open Sans Light"/>
            </a:endParaRPr>
          </a:p>
          <a:p>
            <a:pPr marL="0" lvl="0" indent="0" algn="l" rtl="0">
              <a:spcBef>
                <a:spcPts val="0"/>
              </a:spcBef>
              <a:spcAft>
                <a:spcPts val="0"/>
              </a:spcAft>
              <a:buNone/>
            </a:pPr>
            <a:r>
              <a:rPr lang="en" sz="700">
                <a:latin typeface="Open Sans Light"/>
                <a:ea typeface="Open Sans Light"/>
                <a:cs typeface="Open Sans Light"/>
                <a:sym typeface="Open Sans Light"/>
              </a:rPr>
              <a:t>3. Kummu et al. (2012) </a:t>
            </a:r>
            <a:r>
              <a:rPr lang="en" sz="700">
                <a:solidFill>
                  <a:schemeClr val="dk1"/>
                </a:solidFill>
                <a:latin typeface="Open Sans Light"/>
                <a:ea typeface="Open Sans Light"/>
                <a:cs typeface="Open Sans Light"/>
                <a:sym typeface="Open Sans Light"/>
              </a:rPr>
              <a:t>via </a:t>
            </a:r>
            <a:r>
              <a:rPr lang="en" sz="700" u="sng">
                <a:solidFill>
                  <a:schemeClr val="accent5"/>
                </a:solidFill>
                <a:latin typeface="Open Sans Light"/>
                <a:ea typeface="Open Sans Light"/>
                <a:cs typeface="Open Sans Light"/>
                <a:sym typeface="Open Sans Light"/>
                <a:hlinkClick r:id="rId5">
                  <a:extLst>
                    <a:ext uri="{A12FA001-AC4F-418D-AE19-62706E023703}">
                      <ahyp:hlinkClr xmlns:ahyp="http://schemas.microsoft.com/office/drawing/2018/hyperlinkcolor" val="tx"/>
                    </a:ext>
                  </a:extLst>
                </a:hlinkClick>
              </a:rPr>
              <a:t>EPA’s 2021 Farm to Kitchen Report</a:t>
            </a:r>
            <a:endParaRPr sz="700">
              <a:latin typeface="Open Sans Light"/>
              <a:ea typeface="Open Sans Light"/>
              <a:cs typeface="Open Sans Light"/>
              <a:sym typeface="Open Sans Light"/>
            </a:endParaRPr>
          </a:p>
          <a:p>
            <a:pPr marL="0" lvl="0" indent="0" algn="l" rtl="0">
              <a:spcBef>
                <a:spcPts val="0"/>
              </a:spcBef>
              <a:spcAft>
                <a:spcPts val="0"/>
              </a:spcAft>
              <a:buNone/>
            </a:pPr>
            <a:r>
              <a:rPr lang="en" sz="700">
                <a:latin typeface="Open Sans Light"/>
                <a:ea typeface="Open Sans Light"/>
                <a:cs typeface="Open Sans Light"/>
                <a:sym typeface="Open Sans Light"/>
              </a:rPr>
              <a:t>4. World Wildlife Fund,</a:t>
            </a:r>
            <a:r>
              <a:rPr lang="en" sz="700">
                <a:solidFill>
                  <a:schemeClr val="dk1"/>
                </a:solidFill>
                <a:uFill>
                  <a:noFill/>
                </a:u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 </a:t>
            </a:r>
            <a:r>
              <a:rPr lang="en" sz="700" u="sng">
                <a:solidFill>
                  <a:schemeClr val="hlink"/>
                </a:solidFill>
                <a:latin typeface="Open Sans Light"/>
                <a:ea typeface="Open Sans Light"/>
                <a:cs typeface="Open Sans Light"/>
                <a:sym typeface="Open Sans Light"/>
                <a:hlinkClick r:id="rId6"/>
              </a:rPr>
              <a:t>The Plowprint Report: 2021</a:t>
            </a:r>
            <a:endParaRPr sz="700">
              <a:latin typeface="Open Sans Light"/>
              <a:ea typeface="Open Sans Light"/>
              <a:cs typeface="Open Sans Light"/>
              <a:sym typeface="Open Sans Light"/>
            </a:endParaRPr>
          </a:p>
        </p:txBody>
      </p:sp>
      <p:grpSp>
        <p:nvGrpSpPr>
          <p:cNvPr id="695" name="Google Shape;695;p112"/>
          <p:cNvGrpSpPr/>
          <p:nvPr/>
        </p:nvGrpSpPr>
        <p:grpSpPr>
          <a:xfrm>
            <a:off x="568800" y="2244363"/>
            <a:ext cx="4372550" cy="914700"/>
            <a:chOff x="568800" y="1253763"/>
            <a:chExt cx="4372550" cy="914700"/>
          </a:xfrm>
        </p:grpSpPr>
        <p:sp>
          <p:nvSpPr>
            <p:cNvPr id="696" name="Google Shape;696;p112"/>
            <p:cNvSpPr/>
            <p:nvPr/>
          </p:nvSpPr>
          <p:spPr>
            <a:xfrm>
              <a:off x="619250" y="1253763"/>
              <a:ext cx="4322100" cy="914700"/>
            </a:xfrm>
            <a:prstGeom prst="rect">
              <a:avLst/>
            </a:prstGeom>
            <a:solidFill>
              <a:srgbClr val="FF7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12"/>
            <p:cNvSpPr txBox="1"/>
            <p:nvPr/>
          </p:nvSpPr>
          <p:spPr>
            <a:xfrm>
              <a:off x="3652275" y="1279500"/>
              <a:ext cx="1225800" cy="8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400">
                  <a:solidFill>
                    <a:schemeClr val="lt1"/>
                  </a:solidFill>
                  <a:latin typeface="Lora"/>
                  <a:ea typeface="Lora"/>
                  <a:cs typeface="Lora"/>
                  <a:sym typeface="Lora"/>
                </a:rPr>
                <a:t>17%</a:t>
              </a:r>
              <a:endParaRPr sz="4400">
                <a:solidFill>
                  <a:schemeClr val="lt1"/>
                </a:solidFill>
                <a:latin typeface="Lora"/>
                <a:ea typeface="Lora"/>
                <a:cs typeface="Lora"/>
                <a:sym typeface="Lora"/>
              </a:endParaRPr>
            </a:p>
          </p:txBody>
        </p:sp>
        <p:sp>
          <p:nvSpPr>
            <p:cNvPr id="698" name="Google Shape;698;p112"/>
            <p:cNvSpPr txBox="1"/>
            <p:nvPr/>
          </p:nvSpPr>
          <p:spPr>
            <a:xfrm>
              <a:off x="568800" y="1539200"/>
              <a:ext cx="3227100" cy="379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350" b="1">
                  <a:solidFill>
                    <a:schemeClr val="lt1"/>
                  </a:solidFill>
                  <a:latin typeface="Open Sans"/>
                  <a:ea typeface="Open Sans"/>
                  <a:cs typeface="Open Sans"/>
                  <a:sym typeface="Open Sans"/>
                </a:rPr>
                <a:t>Reduce Threats to Biodiversity</a:t>
              </a:r>
              <a:r>
                <a:rPr lang="en" sz="1350" baseline="30000">
                  <a:solidFill>
                    <a:schemeClr val="lt1"/>
                  </a:solidFill>
                  <a:latin typeface="Open Sans"/>
                  <a:ea typeface="Open Sans"/>
                  <a:cs typeface="Open Sans"/>
                  <a:sym typeface="Open Sans"/>
                </a:rPr>
                <a:t>1</a:t>
              </a:r>
              <a:r>
                <a:rPr lang="en" sz="1350" b="1">
                  <a:solidFill>
                    <a:schemeClr val="lt1"/>
                  </a:solidFill>
                  <a:latin typeface="Open Sans"/>
                  <a:ea typeface="Open Sans"/>
                  <a:cs typeface="Open Sans"/>
                  <a:sym typeface="Open Sans"/>
                </a:rPr>
                <a:t> </a:t>
              </a:r>
              <a:r>
                <a:rPr lang="en" sz="1350">
                  <a:solidFill>
                    <a:schemeClr val="lt1"/>
                  </a:solidFill>
                  <a:latin typeface="Open Sans"/>
                  <a:ea typeface="Open Sans"/>
                  <a:cs typeface="Open Sans"/>
                  <a:sym typeface="Open Sans"/>
                </a:rPr>
                <a:t>by</a:t>
              </a:r>
              <a:endParaRPr sz="800" baseline="30000">
                <a:solidFill>
                  <a:schemeClr val="lt1"/>
                </a:solidFill>
                <a:latin typeface="Open Sans"/>
                <a:ea typeface="Open Sans"/>
                <a:cs typeface="Open Sans"/>
                <a:sym typeface="Open Sans"/>
              </a:endParaRPr>
            </a:p>
          </p:txBody>
        </p:sp>
      </p:grpSp>
      <p:sp>
        <p:nvSpPr>
          <p:cNvPr id="699" name="Google Shape;699;p112"/>
          <p:cNvSpPr/>
          <p:nvPr/>
        </p:nvSpPr>
        <p:spPr>
          <a:xfrm>
            <a:off x="619250" y="3211600"/>
            <a:ext cx="4322100" cy="914700"/>
          </a:xfrm>
          <a:prstGeom prst="rect">
            <a:avLst/>
          </a:prstGeom>
          <a:solidFill>
            <a:srgbClr val="003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12"/>
          <p:cNvSpPr txBox="1"/>
          <p:nvPr/>
        </p:nvSpPr>
        <p:spPr>
          <a:xfrm>
            <a:off x="3652275" y="3211625"/>
            <a:ext cx="1225800" cy="8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400">
                <a:solidFill>
                  <a:schemeClr val="lt1"/>
                </a:solidFill>
                <a:latin typeface="Lora"/>
                <a:ea typeface="Lora"/>
                <a:cs typeface="Lora"/>
                <a:sym typeface="Lora"/>
              </a:rPr>
              <a:t>11%</a:t>
            </a:r>
            <a:endParaRPr sz="4400">
              <a:solidFill>
                <a:schemeClr val="lt1"/>
              </a:solidFill>
              <a:latin typeface="Lora"/>
              <a:ea typeface="Lora"/>
              <a:cs typeface="Lora"/>
              <a:sym typeface="Lora"/>
            </a:endParaRPr>
          </a:p>
        </p:txBody>
      </p:sp>
      <p:sp>
        <p:nvSpPr>
          <p:cNvPr id="701" name="Google Shape;701;p112"/>
          <p:cNvSpPr txBox="1"/>
          <p:nvPr/>
        </p:nvSpPr>
        <p:spPr>
          <a:xfrm>
            <a:off x="821450" y="3404600"/>
            <a:ext cx="2729700" cy="52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350" b="1">
                <a:solidFill>
                  <a:schemeClr val="lt1"/>
                </a:solidFill>
                <a:latin typeface="Open Sans"/>
                <a:ea typeface="Open Sans"/>
                <a:cs typeface="Open Sans"/>
                <a:sym typeface="Open Sans"/>
              </a:rPr>
              <a:t>Reduce Water Use</a:t>
            </a:r>
            <a:r>
              <a:rPr lang="en" sz="1350">
                <a:solidFill>
                  <a:schemeClr val="lt1"/>
                </a:solidFill>
                <a:latin typeface="Open Sans"/>
                <a:ea typeface="Open Sans"/>
                <a:cs typeface="Open Sans"/>
                <a:sym typeface="Open Sans"/>
              </a:rPr>
              <a:t> by </a:t>
            </a:r>
            <a:r>
              <a:rPr lang="en" sz="1350" baseline="30000">
                <a:solidFill>
                  <a:schemeClr val="lt1"/>
                </a:solidFill>
                <a:latin typeface="Open Sans"/>
                <a:ea typeface="Open Sans"/>
                <a:cs typeface="Open Sans"/>
                <a:sym typeface="Open Sans"/>
              </a:rPr>
              <a:t>3</a:t>
            </a:r>
            <a:endParaRPr sz="1350" baseline="30000">
              <a:solidFill>
                <a:schemeClr val="lt1"/>
              </a:solidFill>
              <a:latin typeface="Open Sans"/>
              <a:ea typeface="Open Sans"/>
              <a:cs typeface="Open Sans"/>
              <a:sym typeface="Open Sans"/>
            </a:endParaRPr>
          </a:p>
        </p:txBody>
      </p:sp>
      <p:grpSp>
        <p:nvGrpSpPr>
          <p:cNvPr id="702" name="Google Shape;702;p112"/>
          <p:cNvGrpSpPr/>
          <p:nvPr/>
        </p:nvGrpSpPr>
        <p:grpSpPr>
          <a:xfrm>
            <a:off x="619250" y="1242088"/>
            <a:ext cx="4322100" cy="914700"/>
            <a:chOff x="619250" y="2232688"/>
            <a:chExt cx="4322100" cy="914700"/>
          </a:xfrm>
        </p:grpSpPr>
        <p:sp>
          <p:nvSpPr>
            <p:cNvPr id="703" name="Google Shape;703;p112"/>
            <p:cNvSpPr/>
            <p:nvPr/>
          </p:nvSpPr>
          <p:spPr>
            <a:xfrm>
              <a:off x="619250" y="2232688"/>
              <a:ext cx="4322100" cy="914700"/>
            </a:xfrm>
            <a:prstGeom prst="rect">
              <a:avLst/>
            </a:prstGeom>
            <a:solidFill>
              <a:srgbClr val="630A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04" name="Google Shape;704;p112"/>
            <p:cNvSpPr txBox="1"/>
            <p:nvPr/>
          </p:nvSpPr>
          <p:spPr>
            <a:xfrm>
              <a:off x="821450" y="2425688"/>
              <a:ext cx="2729700" cy="52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350" b="1">
                  <a:solidFill>
                    <a:schemeClr val="lt1"/>
                  </a:solidFill>
                  <a:latin typeface="Open Sans"/>
                  <a:ea typeface="Open Sans"/>
                  <a:cs typeface="Open Sans"/>
                  <a:sym typeface="Open Sans"/>
                </a:rPr>
                <a:t>Reduce Land Use</a:t>
              </a:r>
              <a:r>
                <a:rPr lang="en" sz="1350">
                  <a:solidFill>
                    <a:schemeClr val="lt1"/>
                  </a:solidFill>
                  <a:latin typeface="Open Sans"/>
                  <a:ea typeface="Open Sans"/>
                  <a:cs typeface="Open Sans"/>
                  <a:sym typeface="Open Sans"/>
                </a:rPr>
                <a:t> by at least</a:t>
              </a:r>
              <a:endParaRPr sz="1350">
                <a:solidFill>
                  <a:schemeClr val="lt1"/>
                </a:solidFill>
                <a:latin typeface="Open Sans"/>
                <a:ea typeface="Open Sans"/>
                <a:cs typeface="Open Sans"/>
                <a:sym typeface="Open Sans"/>
              </a:endParaRPr>
            </a:p>
            <a:p>
              <a:pPr marL="0" lvl="0" indent="0" algn="ctr" rtl="0">
                <a:lnSpc>
                  <a:spcPct val="115000"/>
                </a:lnSpc>
                <a:spcBef>
                  <a:spcPts val="0"/>
                </a:spcBef>
                <a:spcAft>
                  <a:spcPts val="0"/>
                </a:spcAft>
                <a:buNone/>
              </a:pPr>
              <a:r>
                <a:rPr lang="en" sz="1350">
                  <a:solidFill>
                    <a:schemeClr val="lt1"/>
                  </a:solidFill>
                  <a:latin typeface="Open Sans"/>
                  <a:ea typeface="Open Sans"/>
                  <a:cs typeface="Open Sans"/>
                  <a:sym typeface="Open Sans"/>
                </a:rPr>
                <a:t>(an area the size of Arizona)</a:t>
              </a:r>
              <a:r>
                <a:rPr lang="en" sz="1350" baseline="30000">
                  <a:solidFill>
                    <a:schemeClr val="lt1"/>
                  </a:solidFill>
                  <a:latin typeface="Open Sans"/>
                  <a:ea typeface="Open Sans"/>
                  <a:cs typeface="Open Sans"/>
                  <a:sym typeface="Open Sans"/>
                </a:rPr>
                <a:t>2</a:t>
              </a:r>
              <a:endParaRPr sz="1350" baseline="30000">
                <a:solidFill>
                  <a:schemeClr val="lt1"/>
                </a:solidFill>
                <a:latin typeface="Open Sans"/>
                <a:ea typeface="Open Sans"/>
                <a:cs typeface="Open Sans"/>
                <a:sym typeface="Open Sans"/>
              </a:endParaRPr>
            </a:p>
          </p:txBody>
        </p:sp>
        <p:sp>
          <p:nvSpPr>
            <p:cNvPr id="705" name="Google Shape;705;p112"/>
            <p:cNvSpPr txBox="1"/>
            <p:nvPr/>
          </p:nvSpPr>
          <p:spPr>
            <a:xfrm>
              <a:off x="3652275" y="2281300"/>
              <a:ext cx="1225800" cy="8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400">
                  <a:solidFill>
                    <a:schemeClr val="lt1"/>
                  </a:solidFill>
                  <a:latin typeface="Lora"/>
                  <a:ea typeface="Lora"/>
                  <a:cs typeface="Lora"/>
                  <a:sym typeface="Lora"/>
                </a:rPr>
                <a:t>9%</a:t>
              </a:r>
              <a:endParaRPr sz="4400">
                <a:solidFill>
                  <a:schemeClr val="lt1"/>
                </a:solidFill>
                <a:latin typeface="Lora"/>
                <a:ea typeface="Lora"/>
                <a:cs typeface="Lora"/>
                <a:sym typeface="Lora"/>
              </a:endParaRPr>
            </a:p>
          </p:txBody>
        </p:sp>
      </p:grpSp>
      <p:sp>
        <p:nvSpPr>
          <p:cNvPr id="706" name="Google Shape;706;p112"/>
          <p:cNvSpPr txBox="1"/>
          <p:nvPr/>
        </p:nvSpPr>
        <p:spPr>
          <a:xfrm>
            <a:off x="5067600" y="2794100"/>
            <a:ext cx="3930600" cy="11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Open Sans"/>
                <a:ea typeface="Open Sans"/>
                <a:cs typeface="Open Sans"/>
                <a:sym typeface="Open Sans"/>
              </a:rPr>
              <a:t>2.6 million acres of grassland were plowed up from 2018-2019, primarily to make way for row crop agriculture. This is an area larger than Yellowstone National Park. Restoring the full amount of carbon to croplands can take 350 year</a:t>
            </a:r>
            <a:r>
              <a:rPr lang="en" sz="1200">
                <a:solidFill>
                  <a:schemeClr val="dk1"/>
                </a:solidFill>
                <a:latin typeface="Open Sans"/>
                <a:ea typeface="Open Sans"/>
                <a:cs typeface="Open Sans"/>
                <a:sym typeface="Open Sans"/>
              </a:rPr>
              <a:t>s.</a:t>
            </a:r>
            <a:r>
              <a:rPr lang="en" sz="1350" baseline="30000">
                <a:solidFill>
                  <a:schemeClr val="dk1"/>
                </a:solidFill>
                <a:latin typeface="Open Sans"/>
                <a:ea typeface="Open Sans"/>
                <a:cs typeface="Open Sans"/>
                <a:sym typeface="Open Sans"/>
              </a:rPr>
              <a:t>4</a:t>
            </a:r>
            <a:endParaRPr sz="1200">
              <a:solidFill>
                <a:schemeClr val="dk1"/>
              </a:solidFill>
              <a:latin typeface="Open Sans"/>
              <a:ea typeface="Open Sans"/>
              <a:cs typeface="Open Sans"/>
              <a:sym typeface="Open Sans"/>
            </a:endParaRPr>
          </a:p>
        </p:txBody>
      </p:sp>
      <p:grpSp>
        <p:nvGrpSpPr>
          <p:cNvPr id="707" name="Google Shape;707;p112"/>
          <p:cNvGrpSpPr/>
          <p:nvPr/>
        </p:nvGrpSpPr>
        <p:grpSpPr>
          <a:xfrm>
            <a:off x="5779450" y="908024"/>
            <a:ext cx="2651099" cy="2282325"/>
            <a:chOff x="6158575" y="1712287"/>
            <a:chExt cx="2651099" cy="2282325"/>
          </a:xfrm>
        </p:grpSpPr>
        <p:pic>
          <p:nvPicPr>
            <p:cNvPr id="708" name="Google Shape;708;p112"/>
            <p:cNvPicPr preferRelativeResize="0"/>
            <p:nvPr/>
          </p:nvPicPr>
          <p:blipFill rotWithShape="1">
            <a:blip r:embed="rId7">
              <a:alphaModFix/>
            </a:blip>
            <a:srcRect t="15633"/>
            <a:stretch/>
          </p:blipFill>
          <p:spPr>
            <a:xfrm>
              <a:off x="6158575" y="1712287"/>
              <a:ext cx="2651099" cy="2282325"/>
            </a:xfrm>
            <a:prstGeom prst="rect">
              <a:avLst/>
            </a:prstGeom>
            <a:noFill/>
            <a:ln>
              <a:noFill/>
            </a:ln>
          </p:spPr>
        </p:pic>
        <p:sp>
          <p:nvSpPr>
            <p:cNvPr id="709" name="Google Shape;709;p112"/>
            <p:cNvSpPr/>
            <p:nvPr/>
          </p:nvSpPr>
          <p:spPr>
            <a:xfrm>
              <a:off x="7304675" y="2548725"/>
              <a:ext cx="54000" cy="43800"/>
            </a:xfrm>
            <a:prstGeom prst="rect">
              <a:avLst/>
            </a:prstGeom>
            <a:solidFill>
              <a:srgbClr val="DB35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3"/>
        <p:cNvGrpSpPr/>
        <p:nvPr/>
      </p:nvGrpSpPr>
      <p:grpSpPr>
        <a:xfrm>
          <a:off x="0" y="0"/>
          <a:ext cx="0" cy="0"/>
          <a:chOff x="0" y="0"/>
          <a:chExt cx="0" cy="0"/>
        </a:xfrm>
      </p:grpSpPr>
      <p:sp>
        <p:nvSpPr>
          <p:cNvPr id="714" name="Google Shape;714;p113"/>
          <p:cNvSpPr txBox="1"/>
          <p:nvPr/>
        </p:nvSpPr>
        <p:spPr>
          <a:xfrm>
            <a:off x="1633500" y="1766625"/>
            <a:ext cx="5877000" cy="110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 sz="2700" b="1">
                <a:solidFill>
                  <a:schemeClr val="lt1"/>
                </a:solidFill>
                <a:latin typeface="Lora"/>
                <a:ea typeface="Lora"/>
                <a:cs typeface="Lora"/>
                <a:sym typeface="Lora"/>
              </a:rPr>
              <a:t>Understanding</a:t>
            </a:r>
            <a:endParaRPr sz="2700" b="1">
              <a:solidFill>
                <a:schemeClr val="lt1"/>
              </a:solidFill>
              <a:latin typeface="Lora"/>
              <a:ea typeface="Lora"/>
              <a:cs typeface="Lora"/>
              <a:sym typeface="Lora"/>
            </a:endParaRPr>
          </a:p>
          <a:p>
            <a:pPr marL="0" marR="0" lvl="0" indent="0" algn="ctr" rtl="0">
              <a:lnSpc>
                <a:spcPct val="100000"/>
              </a:lnSpc>
              <a:spcBef>
                <a:spcPts val="0"/>
              </a:spcBef>
              <a:spcAft>
                <a:spcPts val="0"/>
              </a:spcAft>
              <a:buClr>
                <a:srgbClr val="000000"/>
              </a:buClr>
              <a:buSzPts val="2700"/>
              <a:buFont typeface="Arial"/>
              <a:buNone/>
            </a:pPr>
            <a:r>
              <a:rPr lang="en" sz="2700">
                <a:solidFill>
                  <a:schemeClr val="lt1"/>
                </a:solidFill>
                <a:latin typeface="Lora"/>
                <a:ea typeface="Lora"/>
                <a:cs typeface="Lora"/>
                <a:sym typeface="Lora"/>
              </a:rPr>
              <a:t>Food Loss and Waste</a:t>
            </a:r>
            <a:endParaRPr sz="2700" i="0" u="none" strike="noStrike" cap="none">
              <a:solidFill>
                <a:schemeClr val="lt1"/>
              </a:solidFill>
              <a:latin typeface="Lora"/>
              <a:ea typeface="Lora"/>
              <a:cs typeface="Lora"/>
              <a:sym typeface="Lora"/>
            </a:endParaRPr>
          </a:p>
          <a:p>
            <a:pPr marL="0" marR="0" lvl="0" indent="0" algn="ctr" rtl="0">
              <a:lnSpc>
                <a:spcPct val="100000"/>
              </a:lnSpc>
              <a:spcBef>
                <a:spcPts val="0"/>
              </a:spcBef>
              <a:spcAft>
                <a:spcPts val="0"/>
              </a:spcAft>
              <a:buClr>
                <a:schemeClr val="dk1"/>
              </a:buClr>
              <a:buSzPts val="1100"/>
              <a:buFont typeface="Arial"/>
              <a:buNone/>
            </a:pPr>
            <a:endParaRPr sz="2700" b="0" i="0" u="none" strike="noStrike" cap="none">
              <a:solidFill>
                <a:schemeClr val="lt1"/>
              </a:solidFill>
              <a:latin typeface="Lora"/>
              <a:ea typeface="Lora"/>
              <a:cs typeface="Lora"/>
              <a:sym typeface="Lora"/>
            </a:endParaRPr>
          </a:p>
          <a:p>
            <a:pPr marL="0" marR="0" lvl="0" indent="0" algn="ctr" rtl="0">
              <a:lnSpc>
                <a:spcPct val="100000"/>
              </a:lnSpc>
              <a:spcBef>
                <a:spcPts val="0"/>
              </a:spcBef>
              <a:spcAft>
                <a:spcPts val="0"/>
              </a:spcAft>
              <a:buClr>
                <a:schemeClr val="dk1"/>
              </a:buClr>
              <a:buSzPts val="2700"/>
              <a:buFont typeface="Arial"/>
              <a:buNone/>
            </a:pPr>
            <a:endParaRPr sz="2700" b="0" i="0" u="none" strike="noStrike" cap="none">
              <a:solidFill>
                <a:schemeClr val="lt1"/>
              </a:solidFill>
              <a:latin typeface="Lora"/>
              <a:ea typeface="Lora"/>
              <a:cs typeface="Lora"/>
              <a:sym typeface="Lora"/>
            </a:endParaRPr>
          </a:p>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rgbClr val="FFFFFF"/>
              </a:solidFill>
              <a:latin typeface="Lora"/>
              <a:ea typeface="Lora"/>
              <a:cs typeface="Lora"/>
              <a:sym typeface="Lor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8"/>
        <p:cNvGrpSpPr/>
        <p:nvPr/>
      </p:nvGrpSpPr>
      <p:grpSpPr>
        <a:xfrm>
          <a:off x="0" y="0"/>
          <a:ext cx="0" cy="0"/>
          <a:chOff x="0" y="0"/>
          <a:chExt cx="0" cy="0"/>
        </a:xfrm>
      </p:grpSpPr>
      <p:sp>
        <p:nvSpPr>
          <p:cNvPr id="719" name="Google Shape;719;p114"/>
          <p:cNvSpPr/>
          <p:nvPr/>
        </p:nvSpPr>
        <p:spPr>
          <a:xfrm>
            <a:off x="516363" y="3857877"/>
            <a:ext cx="751500" cy="587700"/>
          </a:xfrm>
          <a:prstGeom prst="rect">
            <a:avLst/>
          </a:prstGeom>
          <a:solidFill>
            <a:srgbClr val="00D1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FFFFFF"/>
                </a:solidFill>
                <a:latin typeface="Open Sans"/>
                <a:ea typeface="Open Sans"/>
                <a:cs typeface="Open Sans"/>
                <a:sym typeface="Open Sans"/>
              </a:rPr>
              <a:t>Food Donation</a:t>
            </a:r>
            <a:endParaRPr sz="800" b="1">
              <a:solidFill>
                <a:srgbClr val="FFFFFF"/>
              </a:solidFill>
              <a:latin typeface="Open Sans"/>
              <a:ea typeface="Open Sans"/>
              <a:cs typeface="Open Sans"/>
              <a:sym typeface="Open Sans"/>
            </a:endParaRPr>
          </a:p>
        </p:txBody>
      </p:sp>
      <p:sp>
        <p:nvSpPr>
          <p:cNvPr id="720" name="Google Shape;720;p114"/>
          <p:cNvSpPr/>
          <p:nvPr/>
        </p:nvSpPr>
        <p:spPr>
          <a:xfrm>
            <a:off x="1303293" y="3857877"/>
            <a:ext cx="751500" cy="587700"/>
          </a:xfrm>
          <a:prstGeom prst="rect">
            <a:avLst/>
          </a:prstGeom>
          <a:solidFill>
            <a:srgbClr val="5CA9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FFFFFF"/>
                </a:solidFill>
                <a:latin typeface="Open Sans"/>
                <a:ea typeface="Open Sans"/>
                <a:cs typeface="Open Sans"/>
                <a:sym typeface="Open Sans"/>
              </a:rPr>
              <a:t>Animal Feed</a:t>
            </a:r>
            <a:endParaRPr sz="800" b="1">
              <a:solidFill>
                <a:srgbClr val="FFFFFF"/>
              </a:solidFill>
              <a:latin typeface="Open Sans"/>
              <a:ea typeface="Open Sans"/>
              <a:cs typeface="Open Sans"/>
              <a:sym typeface="Open Sans"/>
            </a:endParaRPr>
          </a:p>
        </p:txBody>
      </p:sp>
      <p:sp>
        <p:nvSpPr>
          <p:cNvPr id="721" name="Google Shape;721;p114"/>
          <p:cNvSpPr/>
          <p:nvPr/>
        </p:nvSpPr>
        <p:spPr>
          <a:xfrm>
            <a:off x="2090223" y="3857877"/>
            <a:ext cx="751500" cy="587700"/>
          </a:xfrm>
          <a:prstGeom prst="rect">
            <a:avLst/>
          </a:prstGeom>
          <a:solidFill>
            <a:srgbClr val="5CA9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rgbClr val="FFFFFF"/>
                </a:solidFill>
                <a:latin typeface="Open Sans"/>
                <a:ea typeface="Open Sans"/>
                <a:cs typeface="Open Sans"/>
                <a:sym typeface="Open Sans"/>
              </a:rPr>
              <a:t>Biomaterial/Processing</a:t>
            </a:r>
            <a:endParaRPr sz="700" b="1">
              <a:solidFill>
                <a:srgbClr val="FFFFFF"/>
              </a:solidFill>
              <a:latin typeface="Open Sans"/>
              <a:ea typeface="Open Sans"/>
              <a:cs typeface="Open Sans"/>
              <a:sym typeface="Open Sans"/>
            </a:endParaRPr>
          </a:p>
        </p:txBody>
      </p:sp>
      <p:sp>
        <p:nvSpPr>
          <p:cNvPr id="722" name="Google Shape;722;p114"/>
          <p:cNvSpPr/>
          <p:nvPr/>
        </p:nvSpPr>
        <p:spPr>
          <a:xfrm>
            <a:off x="2877153" y="3857877"/>
            <a:ext cx="751500" cy="587700"/>
          </a:xfrm>
          <a:prstGeom prst="rect">
            <a:avLst/>
          </a:prstGeom>
          <a:solidFill>
            <a:srgbClr val="0039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50" b="1">
                <a:solidFill>
                  <a:srgbClr val="FFFFFF"/>
                </a:solidFill>
                <a:latin typeface="Open Sans"/>
                <a:ea typeface="Open Sans"/>
                <a:cs typeface="Open Sans"/>
                <a:sym typeface="Open Sans"/>
              </a:rPr>
              <a:t>Co/anaerobic Digestion</a:t>
            </a:r>
            <a:endParaRPr sz="650" b="1">
              <a:solidFill>
                <a:srgbClr val="FFFFFF"/>
              </a:solidFill>
              <a:latin typeface="Open Sans"/>
              <a:ea typeface="Open Sans"/>
              <a:cs typeface="Open Sans"/>
              <a:sym typeface="Open Sans"/>
            </a:endParaRPr>
          </a:p>
        </p:txBody>
      </p:sp>
      <p:sp>
        <p:nvSpPr>
          <p:cNvPr id="723" name="Google Shape;723;p114"/>
          <p:cNvSpPr/>
          <p:nvPr/>
        </p:nvSpPr>
        <p:spPr>
          <a:xfrm>
            <a:off x="3664084" y="3857877"/>
            <a:ext cx="751500" cy="587700"/>
          </a:xfrm>
          <a:prstGeom prst="rect">
            <a:avLst/>
          </a:prstGeom>
          <a:solidFill>
            <a:srgbClr val="0039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FFFFFF"/>
                </a:solidFill>
                <a:latin typeface="Open Sans"/>
                <a:ea typeface="Open Sans"/>
                <a:cs typeface="Open Sans"/>
                <a:sym typeface="Open Sans"/>
              </a:rPr>
              <a:t>Compost</a:t>
            </a:r>
            <a:endParaRPr sz="800" b="1">
              <a:solidFill>
                <a:srgbClr val="FFFFFF"/>
              </a:solidFill>
              <a:latin typeface="Open Sans"/>
              <a:ea typeface="Open Sans"/>
              <a:cs typeface="Open Sans"/>
              <a:sym typeface="Open Sans"/>
            </a:endParaRPr>
          </a:p>
        </p:txBody>
      </p:sp>
      <p:sp>
        <p:nvSpPr>
          <p:cNvPr id="724" name="Google Shape;724;p114"/>
          <p:cNvSpPr/>
          <p:nvPr/>
        </p:nvSpPr>
        <p:spPr>
          <a:xfrm>
            <a:off x="4451014" y="3857877"/>
            <a:ext cx="751500" cy="587700"/>
          </a:xfrm>
          <a:prstGeom prst="rect">
            <a:avLst/>
          </a:prstGeom>
          <a:solidFill>
            <a:srgbClr val="0039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rgbClr val="FFFFFF"/>
                </a:solidFill>
                <a:latin typeface="Open Sans"/>
                <a:ea typeface="Open Sans"/>
                <a:cs typeface="Open Sans"/>
                <a:sym typeface="Open Sans"/>
              </a:rPr>
              <a:t>Controlled</a:t>
            </a:r>
            <a:endParaRPr sz="700" b="1">
              <a:solidFill>
                <a:srgbClr val="FFFFFF"/>
              </a:solidFill>
              <a:latin typeface="Open Sans"/>
              <a:ea typeface="Open Sans"/>
              <a:cs typeface="Open Sans"/>
              <a:sym typeface="Open Sans"/>
            </a:endParaRPr>
          </a:p>
          <a:p>
            <a:pPr marL="0" lvl="0" indent="0" algn="ctr" rtl="0">
              <a:spcBef>
                <a:spcPts val="0"/>
              </a:spcBef>
              <a:spcAft>
                <a:spcPts val="0"/>
              </a:spcAft>
              <a:buNone/>
            </a:pPr>
            <a:r>
              <a:rPr lang="en" sz="700" b="1">
                <a:solidFill>
                  <a:srgbClr val="FFFFFF"/>
                </a:solidFill>
                <a:latin typeface="Open Sans"/>
                <a:ea typeface="Open Sans"/>
                <a:cs typeface="Open Sans"/>
                <a:sym typeface="Open Sans"/>
              </a:rPr>
              <a:t>Combustion</a:t>
            </a:r>
            <a:endParaRPr sz="700" b="1">
              <a:solidFill>
                <a:srgbClr val="FFFFFF"/>
              </a:solidFill>
              <a:latin typeface="Open Sans"/>
              <a:ea typeface="Open Sans"/>
              <a:cs typeface="Open Sans"/>
              <a:sym typeface="Open Sans"/>
            </a:endParaRPr>
          </a:p>
        </p:txBody>
      </p:sp>
      <p:sp>
        <p:nvSpPr>
          <p:cNvPr id="725" name="Google Shape;725;p114"/>
          <p:cNvSpPr/>
          <p:nvPr/>
        </p:nvSpPr>
        <p:spPr>
          <a:xfrm>
            <a:off x="5237937" y="3857875"/>
            <a:ext cx="751500" cy="587700"/>
          </a:xfrm>
          <a:prstGeom prst="rect">
            <a:avLst/>
          </a:prstGeom>
          <a:solidFill>
            <a:srgbClr val="0039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50" b="1">
                <a:solidFill>
                  <a:srgbClr val="FFFFFF"/>
                </a:solidFill>
                <a:latin typeface="Open Sans"/>
                <a:ea typeface="Open Sans"/>
                <a:cs typeface="Open Sans"/>
                <a:sym typeface="Open Sans"/>
              </a:rPr>
              <a:t>Land</a:t>
            </a:r>
            <a:endParaRPr sz="750" b="1">
              <a:solidFill>
                <a:srgbClr val="FFFFFF"/>
              </a:solidFill>
              <a:latin typeface="Open Sans"/>
              <a:ea typeface="Open Sans"/>
              <a:cs typeface="Open Sans"/>
              <a:sym typeface="Open Sans"/>
            </a:endParaRPr>
          </a:p>
          <a:p>
            <a:pPr marL="0" lvl="0" indent="0" algn="ctr" rtl="0">
              <a:spcBef>
                <a:spcPts val="0"/>
              </a:spcBef>
              <a:spcAft>
                <a:spcPts val="0"/>
              </a:spcAft>
              <a:buNone/>
            </a:pPr>
            <a:r>
              <a:rPr lang="en" sz="750" b="1">
                <a:solidFill>
                  <a:srgbClr val="FFFFFF"/>
                </a:solidFill>
                <a:latin typeface="Open Sans"/>
                <a:ea typeface="Open Sans"/>
                <a:cs typeface="Open Sans"/>
                <a:sym typeface="Open Sans"/>
              </a:rPr>
              <a:t>Application</a:t>
            </a:r>
            <a:endParaRPr sz="750" b="1">
              <a:solidFill>
                <a:srgbClr val="FFFFFF"/>
              </a:solidFill>
              <a:latin typeface="Open Sans"/>
              <a:ea typeface="Open Sans"/>
              <a:cs typeface="Open Sans"/>
              <a:sym typeface="Open Sans"/>
            </a:endParaRPr>
          </a:p>
        </p:txBody>
      </p:sp>
      <p:sp>
        <p:nvSpPr>
          <p:cNvPr id="726" name="Google Shape;726;p114"/>
          <p:cNvSpPr/>
          <p:nvPr/>
        </p:nvSpPr>
        <p:spPr>
          <a:xfrm>
            <a:off x="6024874" y="3857877"/>
            <a:ext cx="751500" cy="587700"/>
          </a:xfrm>
          <a:prstGeom prst="rect">
            <a:avLst/>
          </a:prstGeom>
          <a:solidFill>
            <a:srgbClr val="0039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FFFFFF"/>
                </a:solidFill>
                <a:latin typeface="Open Sans"/>
                <a:ea typeface="Open Sans"/>
                <a:cs typeface="Open Sans"/>
                <a:sym typeface="Open Sans"/>
              </a:rPr>
              <a:t>Landfill</a:t>
            </a:r>
            <a:endParaRPr sz="800" b="1">
              <a:solidFill>
                <a:srgbClr val="FFFFFF"/>
              </a:solidFill>
              <a:latin typeface="Open Sans"/>
              <a:ea typeface="Open Sans"/>
              <a:cs typeface="Open Sans"/>
              <a:sym typeface="Open Sans"/>
            </a:endParaRPr>
          </a:p>
        </p:txBody>
      </p:sp>
      <p:sp>
        <p:nvSpPr>
          <p:cNvPr id="727" name="Google Shape;727;p114"/>
          <p:cNvSpPr/>
          <p:nvPr/>
        </p:nvSpPr>
        <p:spPr>
          <a:xfrm>
            <a:off x="6836735" y="3857877"/>
            <a:ext cx="751500" cy="587700"/>
          </a:xfrm>
          <a:prstGeom prst="rect">
            <a:avLst/>
          </a:prstGeom>
          <a:solidFill>
            <a:srgbClr val="0039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FFFFFF"/>
                </a:solidFill>
                <a:latin typeface="Open Sans"/>
                <a:ea typeface="Open Sans"/>
                <a:cs typeface="Open Sans"/>
                <a:sym typeface="Open Sans"/>
              </a:rPr>
              <a:t>Refuse/</a:t>
            </a:r>
            <a:endParaRPr sz="800" b="1">
              <a:solidFill>
                <a:srgbClr val="FFFFFF"/>
              </a:solidFill>
              <a:latin typeface="Open Sans"/>
              <a:ea typeface="Open Sans"/>
              <a:cs typeface="Open Sans"/>
              <a:sym typeface="Open Sans"/>
            </a:endParaRPr>
          </a:p>
          <a:p>
            <a:pPr marL="0" lvl="0" indent="0" algn="ctr" rtl="0">
              <a:spcBef>
                <a:spcPts val="0"/>
              </a:spcBef>
              <a:spcAft>
                <a:spcPts val="0"/>
              </a:spcAft>
              <a:buNone/>
            </a:pPr>
            <a:r>
              <a:rPr lang="en" sz="800" b="1">
                <a:solidFill>
                  <a:srgbClr val="FFFFFF"/>
                </a:solidFill>
                <a:latin typeface="Open Sans"/>
                <a:ea typeface="Open Sans"/>
                <a:cs typeface="Open Sans"/>
                <a:sym typeface="Open Sans"/>
              </a:rPr>
              <a:t>Discards</a:t>
            </a:r>
            <a:endParaRPr sz="800" b="1">
              <a:solidFill>
                <a:srgbClr val="FFFFFF"/>
              </a:solidFill>
              <a:latin typeface="Open Sans"/>
              <a:ea typeface="Open Sans"/>
              <a:cs typeface="Open Sans"/>
              <a:sym typeface="Open Sans"/>
            </a:endParaRPr>
          </a:p>
        </p:txBody>
      </p:sp>
      <p:sp>
        <p:nvSpPr>
          <p:cNvPr id="728" name="Google Shape;728;p114"/>
          <p:cNvSpPr/>
          <p:nvPr/>
        </p:nvSpPr>
        <p:spPr>
          <a:xfrm>
            <a:off x="7623665" y="3857877"/>
            <a:ext cx="751500" cy="587700"/>
          </a:xfrm>
          <a:prstGeom prst="rect">
            <a:avLst/>
          </a:prstGeom>
          <a:solidFill>
            <a:srgbClr val="0039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FFFFFF"/>
                </a:solidFill>
                <a:latin typeface="Open Sans"/>
                <a:ea typeface="Open Sans"/>
                <a:cs typeface="Open Sans"/>
                <a:sym typeface="Open Sans"/>
              </a:rPr>
              <a:t>Sewer</a:t>
            </a:r>
            <a:endParaRPr sz="800" b="1">
              <a:solidFill>
                <a:srgbClr val="FFFFFF"/>
              </a:solidFill>
              <a:latin typeface="Open Sans"/>
              <a:ea typeface="Open Sans"/>
              <a:cs typeface="Open Sans"/>
              <a:sym typeface="Open Sans"/>
            </a:endParaRPr>
          </a:p>
        </p:txBody>
      </p:sp>
      <p:sp>
        <p:nvSpPr>
          <p:cNvPr id="729" name="Google Shape;729;p114"/>
          <p:cNvSpPr txBox="1"/>
          <p:nvPr/>
        </p:nvSpPr>
        <p:spPr>
          <a:xfrm>
            <a:off x="2382088" y="3202175"/>
            <a:ext cx="62217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rgbClr val="003950"/>
                </a:solidFill>
                <a:latin typeface="Open Sans"/>
                <a:ea typeface="Open Sans"/>
                <a:cs typeface="Open Sans"/>
                <a:sym typeface="Open Sans"/>
              </a:rPr>
              <a:t>FOOD LOSS &amp; WASTE</a:t>
            </a:r>
            <a:endParaRPr sz="1000" b="1">
              <a:solidFill>
                <a:srgbClr val="003950"/>
              </a:solidFill>
              <a:latin typeface="Open Sans"/>
              <a:ea typeface="Open Sans"/>
              <a:cs typeface="Open Sans"/>
              <a:sym typeface="Open Sans"/>
            </a:endParaRPr>
          </a:p>
        </p:txBody>
      </p:sp>
      <p:sp>
        <p:nvSpPr>
          <p:cNvPr id="730" name="Google Shape;730;p114"/>
          <p:cNvSpPr/>
          <p:nvPr/>
        </p:nvSpPr>
        <p:spPr>
          <a:xfrm rot="-5400000">
            <a:off x="5565837" y="932825"/>
            <a:ext cx="115200" cy="5415900"/>
          </a:xfrm>
          <a:prstGeom prst="rightBracket">
            <a:avLst>
              <a:gd name="adj" fmla="val 8333"/>
            </a:avLst>
          </a:prstGeom>
          <a:noFill/>
          <a:ln w="19050" cap="flat" cmpd="sng">
            <a:solidFill>
              <a:srgbClr val="0039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chemeClr val="dk1"/>
              </a:solidFill>
              <a:highlight>
                <a:srgbClr val="008000"/>
              </a:highlight>
              <a:latin typeface="Open Sans"/>
              <a:ea typeface="Open Sans"/>
              <a:cs typeface="Open Sans"/>
              <a:sym typeface="Open Sans"/>
            </a:endParaRPr>
          </a:p>
        </p:txBody>
      </p:sp>
      <p:sp>
        <p:nvSpPr>
          <p:cNvPr id="731" name="Google Shape;731;p114"/>
          <p:cNvSpPr/>
          <p:nvPr/>
        </p:nvSpPr>
        <p:spPr>
          <a:xfrm rot="-5400000">
            <a:off x="4382437" y="-802225"/>
            <a:ext cx="115200" cy="7819200"/>
          </a:xfrm>
          <a:prstGeom prst="rightBracket">
            <a:avLst>
              <a:gd name="adj" fmla="val 8333"/>
            </a:avLst>
          </a:prstGeom>
          <a:noFill/>
          <a:ln w="19050" cap="flat" cmpd="sng">
            <a:solidFill>
              <a:srgbClr val="0097A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chemeClr val="dk1"/>
              </a:solidFill>
              <a:highlight>
                <a:srgbClr val="008000"/>
              </a:highlight>
              <a:latin typeface="Open Sans"/>
              <a:ea typeface="Open Sans"/>
              <a:cs typeface="Open Sans"/>
              <a:sym typeface="Open Sans"/>
            </a:endParaRPr>
          </a:p>
        </p:txBody>
      </p:sp>
      <p:sp>
        <p:nvSpPr>
          <p:cNvPr id="732" name="Google Shape;732;p114"/>
          <p:cNvSpPr txBox="1"/>
          <p:nvPr/>
        </p:nvSpPr>
        <p:spPr>
          <a:xfrm>
            <a:off x="0" y="2605075"/>
            <a:ext cx="9144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rgbClr val="168374"/>
                </a:solidFill>
                <a:latin typeface="Open Sans"/>
                <a:ea typeface="Open Sans"/>
                <a:cs typeface="Open Sans"/>
                <a:sym typeface="Open Sans"/>
              </a:rPr>
              <a:t>SURPLUS FOOD</a:t>
            </a:r>
            <a:endParaRPr sz="1000" b="1">
              <a:solidFill>
                <a:srgbClr val="168374"/>
              </a:solidFill>
              <a:latin typeface="Open Sans"/>
              <a:ea typeface="Open Sans"/>
              <a:cs typeface="Open Sans"/>
              <a:sym typeface="Open Sans"/>
            </a:endParaRPr>
          </a:p>
        </p:txBody>
      </p:sp>
      <p:pic>
        <p:nvPicPr>
          <p:cNvPr id="733" name="Google Shape;733;p114"/>
          <p:cNvPicPr preferRelativeResize="0"/>
          <p:nvPr/>
        </p:nvPicPr>
        <p:blipFill>
          <a:blip r:embed="rId4">
            <a:alphaModFix/>
          </a:blip>
          <a:stretch>
            <a:fillRect/>
          </a:stretch>
        </p:blipFill>
        <p:spPr>
          <a:xfrm>
            <a:off x="7770051" y="247775"/>
            <a:ext cx="1102807" cy="338701"/>
          </a:xfrm>
          <a:prstGeom prst="rect">
            <a:avLst/>
          </a:prstGeom>
          <a:noFill/>
          <a:ln>
            <a:noFill/>
          </a:ln>
        </p:spPr>
      </p:pic>
      <p:sp>
        <p:nvSpPr>
          <p:cNvPr id="734" name="Google Shape;734;p114"/>
          <p:cNvSpPr txBox="1"/>
          <p:nvPr/>
        </p:nvSpPr>
        <p:spPr>
          <a:xfrm>
            <a:off x="2204175" y="446675"/>
            <a:ext cx="4711800" cy="1816200"/>
          </a:xfrm>
          <a:prstGeom prst="rect">
            <a:avLst/>
          </a:prstGeom>
          <a:solidFill>
            <a:srgbClr val="EEEEEE">
              <a:alpha val="87450"/>
            </a:srgbClr>
          </a:solidFill>
          <a:ln>
            <a:noFill/>
          </a:ln>
          <a:effectLst>
            <a:outerShdw blurRad="57150" dist="19050" dir="5400000" algn="bl" rotWithShape="0">
              <a:srgbClr val="FFFFFF">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Lora"/>
                <a:ea typeface="Lora"/>
                <a:cs typeface="Lora"/>
                <a:sym typeface="Lora"/>
              </a:rPr>
              <a:t>What is “Surplus Food”?</a:t>
            </a:r>
            <a:endParaRPr sz="1600" b="1">
              <a:latin typeface="Lora"/>
              <a:ea typeface="Lora"/>
              <a:cs typeface="Lora"/>
              <a:sym typeface="Lora"/>
            </a:endParaRPr>
          </a:p>
          <a:p>
            <a:pPr marL="0" lvl="0" indent="0" algn="l" rtl="0">
              <a:spcBef>
                <a:spcPts val="0"/>
              </a:spcBef>
              <a:spcAft>
                <a:spcPts val="0"/>
              </a:spcAft>
              <a:buNone/>
            </a:pPr>
            <a:r>
              <a:rPr lang="en" sz="1500">
                <a:solidFill>
                  <a:srgbClr val="3C4043"/>
                </a:solidFill>
                <a:latin typeface="Open Sans"/>
                <a:ea typeface="Open Sans"/>
                <a:cs typeface="Open Sans"/>
                <a:sym typeface="Open Sans"/>
              </a:rPr>
              <a:t>All food that goes </a:t>
            </a:r>
            <a:r>
              <a:rPr lang="en" sz="1500" i="1">
                <a:solidFill>
                  <a:srgbClr val="3C4043"/>
                </a:solidFill>
                <a:latin typeface="Open Sans"/>
                <a:ea typeface="Open Sans"/>
                <a:cs typeface="Open Sans"/>
                <a:sym typeface="Open Sans"/>
              </a:rPr>
              <a:t>unsold</a:t>
            </a:r>
            <a:r>
              <a:rPr lang="en" sz="1500">
                <a:solidFill>
                  <a:srgbClr val="3C4043"/>
                </a:solidFill>
                <a:latin typeface="Open Sans"/>
                <a:ea typeface="Open Sans"/>
                <a:cs typeface="Open Sans"/>
                <a:sym typeface="Open Sans"/>
              </a:rPr>
              <a:t> or </a:t>
            </a:r>
            <a:r>
              <a:rPr lang="en" sz="1500" i="1">
                <a:solidFill>
                  <a:srgbClr val="3C4043"/>
                </a:solidFill>
                <a:latin typeface="Open Sans"/>
                <a:ea typeface="Open Sans"/>
                <a:cs typeface="Open Sans"/>
                <a:sym typeface="Open Sans"/>
              </a:rPr>
              <a:t>unused</a:t>
            </a:r>
            <a:r>
              <a:rPr lang="en" sz="1500">
                <a:solidFill>
                  <a:srgbClr val="3C4043"/>
                </a:solidFill>
                <a:latin typeface="Open Sans"/>
                <a:ea typeface="Open Sans"/>
                <a:cs typeface="Open Sans"/>
                <a:sym typeface="Open Sans"/>
              </a:rPr>
              <a:t> by a business or that goes </a:t>
            </a:r>
            <a:r>
              <a:rPr lang="en" sz="1500" i="1">
                <a:solidFill>
                  <a:srgbClr val="3C4043"/>
                </a:solidFill>
                <a:latin typeface="Open Sans"/>
                <a:ea typeface="Open Sans"/>
                <a:cs typeface="Open Sans"/>
                <a:sym typeface="Open Sans"/>
              </a:rPr>
              <a:t>uneaten</a:t>
            </a:r>
            <a:r>
              <a:rPr lang="en" sz="1500">
                <a:solidFill>
                  <a:srgbClr val="3C4043"/>
                </a:solidFill>
                <a:latin typeface="Open Sans"/>
                <a:ea typeface="Open Sans"/>
                <a:cs typeface="Open Sans"/>
                <a:sym typeface="Open Sans"/>
              </a:rPr>
              <a:t> at home – including food and inedible parts (e.g., peels, pits, bones) that are fed to animals, repurposed to produce other products, composted, or anaerobically digested. It also includes food that is </a:t>
            </a:r>
            <a:r>
              <a:rPr lang="en" sz="1500" i="1">
                <a:solidFill>
                  <a:srgbClr val="3C4043"/>
                </a:solidFill>
                <a:latin typeface="Open Sans"/>
                <a:ea typeface="Open Sans"/>
                <a:cs typeface="Open Sans"/>
                <a:sym typeface="Open Sans"/>
              </a:rPr>
              <a:t>donated</a:t>
            </a:r>
            <a:r>
              <a:rPr lang="en" sz="1500">
                <a:solidFill>
                  <a:srgbClr val="3C4043"/>
                </a:solidFill>
                <a:latin typeface="Open Sans"/>
                <a:ea typeface="Open Sans"/>
                <a:cs typeface="Open Sans"/>
                <a:sym typeface="Open Sans"/>
              </a:rPr>
              <a:t>.</a:t>
            </a:r>
            <a:endParaRPr sz="1500">
              <a:latin typeface="Lora"/>
              <a:ea typeface="Lora"/>
              <a:cs typeface="Lora"/>
              <a:sym typeface="Lora"/>
            </a:endParaRPr>
          </a:p>
        </p:txBody>
      </p:sp>
      <p:sp>
        <p:nvSpPr>
          <p:cNvPr id="735" name="Google Shape;735;p114"/>
          <p:cNvSpPr txBox="1"/>
          <p:nvPr/>
        </p:nvSpPr>
        <p:spPr>
          <a:xfrm>
            <a:off x="501000" y="3202175"/>
            <a:ext cx="751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rgbClr val="00D1C3"/>
                </a:solidFill>
                <a:latin typeface="Open Sans"/>
                <a:ea typeface="Open Sans"/>
                <a:cs typeface="Open Sans"/>
                <a:sym typeface="Open Sans"/>
              </a:rPr>
              <a:t>RESCUE</a:t>
            </a:r>
            <a:endParaRPr sz="1000" b="1">
              <a:solidFill>
                <a:srgbClr val="00D1C3"/>
              </a:solidFill>
              <a:latin typeface="Open Sans"/>
              <a:ea typeface="Open Sans"/>
              <a:cs typeface="Open Sans"/>
              <a:sym typeface="Open Sans"/>
            </a:endParaRPr>
          </a:p>
        </p:txBody>
      </p:sp>
      <p:sp>
        <p:nvSpPr>
          <p:cNvPr id="736" name="Google Shape;736;p114"/>
          <p:cNvSpPr txBox="1"/>
          <p:nvPr/>
        </p:nvSpPr>
        <p:spPr>
          <a:xfrm>
            <a:off x="1263000" y="3202175"/>
            <a:ext cx="1517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rgbClr val="5CA938"/>
                </a:solidFill>
                <a:latin typeface="Open Sans"/>
                <a:ea typeface="Open Sans"/>
                <a:cs typeface="Open Sans"/>
                <a:sym typeface="Open Sans"/>
              </a:rPr>
              <a:t>RECYCLING</a:t>
            </a:r>
            <a:endParaRPr sz="1000" b="1">
              <a:solidFill>
                <a:srgbClr val="5CA938"/>
              </a:solidFill>
              <a:latin typeface="Open Sans"/>
              <a:ea typeface="Open Sans"/>
              <a:cs typeface="Open Sans"/>
              <a:sym typeface="Open Sans"/>
            </a:endParaRPr>
          </a:p>
        </p:txBody>
      </p:sp>
      <p:sp>
        <p:nvSpPr>
          <p:cNvPr id="737" name="Google Shape;737;p114"/>
          <p:cNvSpPr/>
          <p:nvPr/>
        </p:nvSpPr>
        <p:spPr>
          <a:xfrm rot="-5400000">
            <a:off x="796421" y="3284675"/>
            <a:ext cx="115200" cy="712200"/>
          </a:xfrm>
          <a:prstGeom prst="rightBracket">
            <a:avLst>
              <a:gd name="adj" fmla="val 8333"/>
            </a:avLst>
          </a:prstGeom>
          <a:noFill/>
          <a:ln w="19050" cap="flat" cmpd="sng">
            <a:solidFill>
              <a:srgbClr val="00D1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000000"/>
              </a:solidFill>
              <a:highlight>
                <a:srgbClr val="008000"/>
              </a:highlight>
              <a:latin typeface="Open Sans"/>
              <a:ea typeface="Open Sans"/>
              <a:cs typeface="Open Sans"/>
              <a:sym typeface="Open Sans"/>
            </a:endParaRPr>
          </a:p>
        </p:txBody>
      </p:sp>
      <p:sp>
        <p:nvSpPr>
          <p:cNvPr id="738" name="Google Shape;738;p114"/>
          <p:cNvSpPr/>
          <p:nvPr/>
        </p:nvSpPr>
        <p:spPr>
          <a:xfrm rot="-5400000">
            <a:off x="2005194" y="2855975"/>
            <a:ext cx="115200" cy="1569600"/>
          </a:xfrm>
          <a:prstGeom prst="rightBracket">
            <a:avLst>
              <a:gd name="adj" fmla="val 8333"/>
            </a:avLst>
          </a:prstGeom>
          <a:noFill/>
          <a:ln w="19050" cap="flat" cmpd="sng">
            <a:solidFill>
              <a:srgbClr val="5CA9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000000"/>
              </a:solidFill>
              <a:highlight>
                <a:srgbClr val="008000"/>
              </a:highlight>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2"/>
        <p:cNvGrpSpPr/>
        <p:nvPr/>
      </p:nvGrpSpPr>
      <p:grpSpPr>
        <a:xfrm>
          <a:off x="0" y="0"/>
          <a:ext cx="0" cy="0"/>
          <a:chOff x="0" y="0"/>
          <a:chExt cx="0" cy="0"/>
        </a:xfrm>
      </p:grpSpPr>
      <p:pic>
        <p:nvPicPr>
          <p:cNvPr id="743" name="Google Shape;743;p115"/>
          <p:cNvPicPr preferRelativeResize="0"/>
          <p:nvPr/>
        </p:nvPicPr>
        <p:blipFill rotWithShape="1">
          <a:blip r:embed="rId4">
            <a:alphaModFix/>
          </a:blip>
          <a:srcRect b="14185"/>
          <a:stretch/>
        </p:blipFill>
        <p:spPr>
          <a:xfrm>
            <a:off x="1809250" y="758375"/>
            <a:ext cx="5525502" cy="3566800"/>
          </a:xfrm>
          <a:prstGeom prst="rect">
            <a:avLst/>
          </a:prstGeom>
          <a:noFill/>
          <a:ln>
            <a:noFill/>
          </a:ln>
        </p:spPr>
      </p:pic>
      <p:sp>
        <p:nvSpPr>
          <p:cNvPr id="744" name="Google Shape;744;p115"/>
          <p:cNvSpPr txBox="1"/>
          <p:nvPr/>
        </p:nvSpPr>
        <p:spPr>
          <a:xfrm>
            <a:off x="336550" y="281975"/>
            <a:ext cx="394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ora"/>
                <a:ea typeface="Lora"/>
                <a:cs typeface="Lora"/>
                <a:sym typeface="Lora"/>
              </a:rPr>
              <a:t>What’s happening to food in the U.S.?</a:t>
            </a:r>
            <a:endParaRPr>
              <a:latin typeface="Lora"/>
              <a:ea typeface="Lora"/>
              <a:cs typeface="Lora"/>
              <a:sym typeface="Lor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98"/>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72" name="Google Shape;472;p98"/>
          <p:cNvSpPr txBox="1"/>
          <p:nvPr/>
        </p:nvSpPr>
        <p:spPr>
          <a:xfrm>
            <a:off x="216275" y="584150"/>
            <a:ext cx="2268300" cy="69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FFFFFF"/>
                </a:solidFill>
                <a:latin typeface="Lora"/>
                <a:ea typeface="Lora"/>
                <a:cs typeface="Lora"/>
                <a:sym typeface="Lora"/>
              </a:rPr>
              <a:t>Our Mission</a:t>
            </a:r>
            <a:endParaRPr sz="2800" b="0" i="0" u="none" strike="noStrike" cap="none">
              <a:solidFill>
                <a:srgbClr val="FFFFFF"/>
              </a:solidFill>
              <a:latin typeface="Lora"/>
              <a:ea typeface="Lora"/>
              <a:cs typeface="Lora"/>
              <a:sym typeface="Lora"/>
            </a:endParaRPr>
          </a:p>
        </p:txBody>
      </p:sp>
      <p:sp>
        <p:nvSpPr>
          <p:cNvPr id="473" name="Google Shape;473;p98"/>
          <p:cNvSpPr txBox="1"/>
          <p:nvPr/>
        </p:nvSpPr>
        <p:spPr>
          <a:xfrm>
            <a:off x="356675" y="2473100"/>
            <a:ext cx="1987500" cy="69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FFFFFF"/>
                </a:solidFill>
                <a:latin typeface="Lora"/>
                <a:ea typeface="Lora"/>
                <a:cs typeface="Lora"/>
                <a:sym typeface="Lora"/>
              </a:rPr>
              <a:t>Our Vision</a:t>
            </a:r>
            <a:endParaRPr sz="2800" b="0" i="0" u="none" strike="noStrike" cap="none">
              <a:solidFill>
                <a:srgbClr val="FFFFFF"/>
              </a:solidFill>
              <a:latin typeface="Lora"/>
              <a:ea typeface="Lora"/>
              <a:cs typeface="Lora"/>
              <a:sym typeface="Lora"/>
            </a:endParaRPr>
          </a:p>
        </p:txBody>
      </p:sp>
      <p:sp>
        <p:nvSpPr>
          <p:cNvPr id="474" name="Google Shape;474;p98"/>
          <p:cNvSpPr txBox="1"/>
          <p:nvPr/>
        </p:nvSpPr>
        <p:spPr>
          <a:xfrm>
            <a:off x="311075" y="1001375"/>
            <a:ext cx="2078700" cy="508200"/>
          </a:xfrm>
          <a:prstGeom prst="rect">
            <a:avLst/>
          </a:prstGeom>
          <a:noFill/>
          <a:ln>
            <a:noFill/>
          </a:ln>
        </p:spPr>
        <p:txBody>
          <a:bodyPr spcFirstLastPara="1" wrap="square" lIns="91425" tIns="91425" rIns="91425" bIns="91425" anchor="t" anchorCtr="0">
            <a:noAutofit/>
          </a:bodyPr>
          <a:lstStyle/>
          <a:p>
            <a:pPr marL="0" marR="0" lvl="0" indent="0" algn="ctr" rtl="0">
              <a:lnSpc>
                <a:spcPct val="140000"/>
              </a:lnSpc>
              <a:spcBef>
                <a:spcPts val="1000"/>
              </a:spcBef>
              <a:spcAft>
                <a:spcPts val="0"/>
              </a:spcAft>
              <a:buClr>
                <a:srgbClr val="000000"/>
              </a:buClr>
              <a:buSzPts val="1000"/>
              <a:buFont typeface="Arial"/>
              <a:buNone/>
            </a:pPr>
            <a:r>
              <a:rPr lang="en" sz="1000" b="0" i="0" u="none" strike="noStrike" cap="none">
                <a:solidFill>
                  <a:srgbClr val="FDFCFC"/>
                </a:solidFill>
                <a:latin typeface="Open Sans"/>
                <a:ea typeface="Open Sans"/>
                <a:cs typeface="Open Sans"/>
                <a:sym typeface="Open Sans"/>
              </a:rPr>
              <a:t>We’re a national nonprofit working to end food loss and waste across the food system by advancing data-driven solutions to the problem.</a:t>
            </a:r>
            <a:endParaRPr sz="1000" b="0" i="0" u="none" strike="noStrike" cap="none">
              <a:solidFill>
                <a:srgbClr val="FDFCFC"/>
              </a:solidFill>
              <a:latin typeface="Open Sans"/>
              <a:ea typeface="Open Sans"/>
              <a:cs typeface="Open Sans"/>
              <a:sym typeface="Open Sans"/>
            </a:endParaRPr>
          </a:p>
          <a:p>
            <a:pPr marL="0" marR="0" lvl="0" indent="0" algn="ctr" rtl="0">
              <a:lnSpc>
                <a:spcPct val="100000"/>
              </a:lnSpc>
              <a:spcBef>
                <a:spcPts val="100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475" name="Google Shape;475;p98"/>
          <p:cNvSpPr txBox="1"/>
          <p:nvPr/>
        </p:nvSpPr>
        <p:spPr>
          <a:xfrm>
            <a:off x="216275" y="2890725"/>
            <a:ext cx="2268300" cy="508200"/>
          </a:xfrm>
          <a:prstGeom prst="rect">
            <a:avLst/>
          </a:prstGeom>
          <a:noFill/>
          <a:ln>
            <a:noFill/>
          </a:ln>
        </p:spPr>
        <p:txBody>
          <a:bodyPr spcFirstLastPara="1" wrap="square" lIns="91425" tIns="91425" rIns="91425" bIns="91425" anchor="t" anchorCtr="0">
            <a:noAutofit/>
          </a:bodyPr>
          <a:lstStyle/>
          <a:p>
            <a:pPr marL="0" marR="0" lvl="0" indent="0" algn="ctr" rtl="0">
              <a:lnSpc>
                <a:spcPct val="140000"/>
              </a:lnSpc>
              <a:spcBef>
                <a:spcPts val="1000"/>
              </a:spcBef>
              <a:spcAft>
                <a:spcPts val="0"/>
              </a:spcAft>
              <a:buClr>
                <a:srgbClr val="000000"/>
              </a:buClr>
              <a:buSzPts val="1000"/>
              <a:buFont typeface="Arial"/>
              <a:buNone/>
            </a:pPr>
            <a:r>
              <a:rPr lang="en" sz="1000" b="0" i="0" u="none" strike="noStrike" cap="none">
                <a:solidFill>
                  <a:srgbClr val="FDFCFC"/>
                </a:solidFill>
                <a:latin typeface="Open Sans"/>
                <a:ea typeface="Open Sans"/>
                <a:cs typeface="Open Sans"/>
                <a:sym typeface="Open Sans"/>
              </a:rPr>
              <a:t>We envision a sustainable, resilient, and inclusive food system that optimizes environmental resources, minimizes climate impacts, and makes the best use of the food we grow.</a:t>
            </a:r>
            <a:endParaRPr sz="1000" b="0" i="0" u="none" strike="noStrike" cap="none">
              <a:solidFill>
                <a:srgbClr val="FDFCFC"/>
              </a:solidFill>
              <a:latin typeface="Open Sans"/>
              <a:ea typeface="Open Sans"/>
              <a:cs typeface="Open Sans"/>
              <a:sym typeface="Open Sans"/>
            </a:endParaRPr>
          </a:p>
          <a:p>
            <a:pPr marL="0" marR="0" lvl="0" indent="0" algn="ctr" rtl="0">
              <a:lnSpc>
                <a:spcPct val="100000"/>
              </a:lnSpc>
              <a:spcBef>
                <a:spcPts val="100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sp>
        <p:nvSpPr>
          <p:cNvPr id="476" name="Google Shape;476;p98"/>
          <p:cNvSpPr txBox="1"/>
          <p:nvPr/>
        </p:nvSpPr>
        <p:spPr>
          <a:xfrm>
            <a:off x="2904300" y="2814525"/>
            <a:ext cx="1851000" cy="1820700"/>
          </a:xfrm>
          <a:prstGeom prst="rect">
            <a:avLst/>
          </a:prstGeom>
          <a:noFill/>
          <a:ln>
            <a:noFill/>
          </a:ln>
        </p:spPr>
        <p:txBody>
          <a:bodyPr spcFirstLastPara="1" wrap="square" lIns="91425" tIns="91425" rIns="91425" bIns="91425" anchor="t" anchorCtr="0">
            <a:noAutofit/>
          </a:bodyPr>
          <a:lstStyle/>
          <a:p>
            <a:pPr marL="0" marR="0" lvl="0" indent="0" algn="ctr" rtl="0">
              <a:lnSpc>
                <a:spcPct val="140000"/>
              </a:lnSpc>
              <a:spcBef>
                <a:spcPts val="1000"/>
              </a:spcBef>
              <a:spcAft>
                <a:spcPts val="1000"/>
              </a:spcAft>
              <a:buClr>
                <a:srgbClr val="000000"/>
              </a:buClr>
              <a:buSzPts val="1000"/>
              <a:buFont typeface="Arial"/>
              <a:buNone/>
            </a:pPr>
            <a:r>
              <a:rPr lang="en" sz="1000" b="0" i="0" u="none" strike="noStrike" cap="none">
                <a:solidFill>
                  <a:srgbClr val="171717"/>
                </a:solidFill>
                <a:latin typeface="Open Sans SemiBold"/>
                <a:ea typeface="Open Sans SemiBold"/>
                <a:cs typeface="Open Sans SemiBold"/>
                <a:sym typeface="Open Sans SemiBold"/>
              </a:rPr>
              <a:t>Leveraging data and insights to highlight supply chain inefficiencies and economic opportunities</a:t>
            </a:r>
            <a:endParaRPr sz="1000" b="0" i="0" u="none" strike="noStrike" cap="none">
              <a:solidFill>
                <a:srgbClr val="3C4043"/>
              </a:solidFill>
              <a:latin typeface="Open Sans SemiBold"/>
              <a:ea typeface="Open Sans SemiBold"/>
              <a:cs typeface="Open Sans SemiBold"/>
              <a:sym typeface="Open Sans SemiBold"/>
            </a:endParaRPr>
          </a:p>
        </p:txBody>
      </p:sp>
      <p:sp>
        <p:nvSpPr>
          <p:cNvPr id="477" name="Google Shape;477;p98"/>
          <p:cNvSpPr txBox="1"/>
          <p:nvPr/>
        </p:nvSpPr>
        <p:spPr>
          <a:xfrm>
            <a:off x="3134400" y="2412450"/>
            <a:ext cx="1620900" cy="31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Open Sans"/>
                <a:ea typeface="Open Sans"/>
                <a:cs typeface="Open Sans"/>
                <a:sym typeface="Open Sans"/>
              </a:rPr>
              <a:t>DATA &amp; INSIGHTS</a:t>
            </a:r>
            <a:endParaRPr sz="1100" b="1" i="0" u="none" strike="noStrike" cap="none">
              <a:solidFill>
                <a:srgbClr val="000000"/>
              </a:solidFill>
              <a:latin typeface="Open Sans"/>
              <a:ea typeface="Open Sans"/>
              <a:cs typeface="Open Sans"/>
              <a:sym typeface="Open Sans"/>
            </a:endParaRPr>
          </a:p>
        </p:txBody>
      </p:sp>
      <p:sp>
        <p:nvSpPr>
          <p:cNvPr id="478" name="Google Shape;478;p98"/>
          <p:cNvSpPr txBox="1"/>
          <p:nvPr/>
        </p:nvSpPr>
        <p:spPr>
          <a:xfrm>
            <a:off x="5032500" y="2412450"/>
            <a:ext cx="1906500" cy="31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Open Sans"/>
                <a:ea typeface="Open Sans"/>
                <a:cs typeface="Open Sans"/>
                <a:sym typeface="Open Sans"/>
              </a:rPr>
              <a:t>CAPITAL &amp; INNOVATION</a:t>
            </a:r>
            <a:endParaRPr sz="1100" b="1" i="0" u="none" strike="noStrike" cap="none">
              <a:solidFill>
                <a:srgbClr val="000000"/>
              </a:solidFill>
              <a:latin typeface="Open Sans"/>
              <a:ea typeface="Open Sans"/>
              <a:cs typeface="Open Sans"/>
              <a:sym typeface="Open Sans"/>
            </a:endParaRPr>
          </a:p>
        </p:txBody>
      </p:sp>
      <p:sp>
        <p:nvSpPr>
          <p:cNvPr id="479" name="Google Shape;479;p98"/>
          <p:cNvSpPr txBox="1"/>
          <p:nvPr/>
        </p:nvSpPr>
        <p:spPr>
          <a:xfrm>
            <a:off x="6992100" y="2412450"/>
            <a:ext cx="2205000" cy="31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Open Sans"/>
                <a:ea typeface="Open Sans"/>
                <a:cs typeface="Open Sans"/>
                <a:sym typeface="Open Sans"/>
              </a:rPr>
              <a:t>STAKEHOLDER ENGAGEMENT</a:t>
            </a:r>
            <a:endParaRPr sz="1100" b="1" i="0" u="none" strike="noStrike" cap="none">
              <a:solidFill>
                <a:srgbClr val="000000"/>
              </a:solidFill>
              <a:latin typeface="Open Sans"/>
              <a:ea typeface="Open Sans"/>
              <a:cs typeface="Open Sans"/>
              <a:sym typeface="Open Sans"/>
            </a:endParaRPr>
          </a:p>
        </p:txBody>
      </p:sp>
      <p:sp>
        <p:nvSpPr>
          <p:cNvPr id="480" name="Google Shape;480;p98"/>
          <p:cNvSpPr txBox="1"/>
          <p:nvPr/>
        </p:nvSpPr>
        <p:spPr>
          <a:xfrm>
            <a:off x="5060250" y="2814525"/>
            <a:ext cx="1851000" cy="1820700"/>
          </a:xfrm>
          <a:prstGeom prst="rect">
            <a:avLst/>
          </a:prstGeom>
          <a:noFill/>
          <a:ln>
            <a:noFill/>
          </a:ln>
        </p:spPr>
        <p:txBody>
          <a:bodyPr spcFirstLastPara="1" wrap="square" lIns="91425" tIns="91425" rIns="91425" bIns="91425" anchor="t" anchorCtr="0">
            <a:noAutofit/>
          </a:bodyPr>
          <a:lstStyle/>
          <a:p>
            <a:pPr marL="0" marR="0" lvl="0" indent="0" algn="ctr" rtl="0">
              <a:lnSpc>
                <a:spcPct val="140000"/>
              </a:lnSpc>
              <a:spcBef>
                <a:spcPts val="1000"/>
              </a:spcBef>
              <a:spcAft>
                <a:spcPts val="1000"/>
              </a:spcAft>
              <a:buClr>
                <a:srgbClr val="000000"/>
              </a:buClr>
              <a:buSzPts val="1000"/>
              <a:buFont typeface="Arial"/>
              <a:buNone/>
            </a:pPr>
            <a:r>
              <a:rPr lang="en" sz="1000" b="0" i="0" u="none" strike="noStrike" cap="none">
                <a:solidFill>
                  <a:srgbClr val="171717"/>
                </a:solidFill>
                <a:latin typeface="Open Sans SemiBold"/>
                <a:ea typeface="Open Sans SemiBold"/>
                <a:cs typeface="Open Sans SemiBold"/>
                <a:sym typeface="Open Sans SemiBold"/>
              </a:rPr>
              <a:t>Catalyzing capital to spur innovation and scale high-impact initiatives</a:t>
            </a:r>
            <a:endParaRPr sz="1000" b="0" i="0" u="none" strike="noStrike" cap="none">
              <a:solidFill>
                <a:srgbClr val="171717"/>
              </a:solidFill>
              <a:latin typeface="Open Sans SemiBold"/>
              <a:ea typeface="Open Sans SemiBold"/>
              <a:cs typeface="Open Sans SemiBold"/>
              <a:sym typeface="Open Sans SemiBold"/>
            </a:endParaRPr>
          </a:p>
        </p:txBody>
      </p:sp>
      <p:sp>
        <p:nvSpPr>
          <p:cNvPr id="481" name="Google Shape;481;p98"/>
          <p:cNvSpPr txBox="1"/>
          <p:nvPr/>
        </p:nvSpPr>
        <p:spPr>
          <a:xfrm>
            <a:off x="7169100" y="2814525"/>
            <a:ext cx="1851000" cy="1820700"/>
          </a:xfrm>
          <a:prstGeom prst="rect">
            <a:avLst/>
          </a:prstGeom>
          <a:noFill/>
          <a:ln>
            <a:noFill/>
          </a:ln>
        </p:spPr>
        <p:txBody>
          <a:bodyPr spcFirstLastPara="1" wrap="square" lIns="91425" tIns="91425" rIns="91425" bIns="91425" anchor="t" anchorCtr="0">
            <a:noAutofit/>
          </a:bodyPr>
          <a:lstStyle/>
          <a:p>
            <a:pPr marL="0" marR="0" lvl="0" indent="0" algn="ctr" rtl="0">
              <a:lnSpc>
                <a:spcPct val="140000"/>
              </a:lnSpc>
              <a:spcBef>
                <a:spcPts val="1000"/>
              </a:spcBef>
              <a:spcAft>
                <a:spcPts val="1000"/>
              </a:spcAft>
              <a:buClr>
                <a:srgbClr val="000000"/>
              </a:buClr>
              <a:buSzPts val="1000"/>
              <a:buFont typeface="Arial"/>
              <a:buNone/>
            </a:pPr>
            <a:r>
              <a:rPr lang="en" sz="1000" b="0" i="0" u="none" strike="noStrike" cap="none">
                <a:solidFill>
                  <a:srgbClr val="171717"/>
                </a:solidFill>
                <a:latin typeface="Open Sans SemiBold"/>
                <a:ea typeface="Open Sans SemiBold"/>
                <a:cs typeface="Open Sans SemiBold"/>
                <a:sym typeface="Open Sans SemiBold"/>
              </a:rPr>
              <a:t>Mobilizing and connecting supporters to take targeted action</a:t>
            </a:r>
            <a:endParaRPr sz="1000" b="0" i="0" u="none" strike="noStrike" cap="none">
              <a:solidFill>
                <a:srgbClr val="3C4043"/>
              </a:solidFill>
              <a:latin typeface="Open Sans SemiBold"/>
              <a:ea typeface="Open Sans SemiBold"/>
              <a:cs typeface="Open Sans SemiBold"/>
              <a:sym typeface="Open Sans Semi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8"/>
        <p:cNvGrpSpPr/>
        <p:nvPr/>
      </p:nvGrpSpPr>
      <p:grpSpPr>
        <a:xfrm>
          <a:off x="0" y="0"/>
          <a:ext cx="0" cy="0"/>
          <a:chOff x="0" y="0"/>
          <a:chExt cx="0" cy="0"/>
        </a:xfrm>
      </p:grpSpPr>
      <p:sp>
        <p:nvSpPr>
          <p:cNvPr id="749" name="Google Shape;749;p116"/>
          <p:cNvSpPr txBox="1"/>
          <p:nvPr/>
        </p:nvSpPr>
        <p:spPr>
          <a:xfrm>
            <a:off x="336550" y="281975"/>
            <a:ext cx="394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ora"/>
                <a:ea typeface="Lora"/>
                <a:cs typeface="Lora"/>
                <a:sym typeface="Lora"/>
              </a:rPr>
              <a:t>Surplus food occurs across the supply chain.</a:t>
            </a:r>
            <a:endParaRPr>
              <a:latin typeface="Lora"/>
              <a:ea typeface="Lora"/>
              <a:cs typeface="Lora"/>
              <a:sym typeface="Lora"/>
            </a:endParaRPr>
          </a:p>
        </p:txBody>
      </p:sp>
      <p:pic>
        <p:nvPicPr>
          <p:cNvPr id="750" name="Google Shape;750;p116"/>
          <p:cNvPicPr preferRelativeResize="0"/>
          <p:nvPr/>
        </p:nvPicPr>
        <p:blipFill rotWithShape="1">
          <a:blip r:embed="rId4">
            <a:alphaModFix/>
          </a:blip>
          <a:srcRect b="11253"/>
          <a:stretch/>
        </p:blipFill>
        <p:spPr>
          <a:xfrm>
            <a:off x="152400" y="834575"/>
            <a:ext cx="8839199" cy="35700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4"/>
        <p:cNvGrpSpPr/>
        <p:nvPr/>
      </p:nvGrpSpPr>
      <p:grpSpPr>
        <a:xfrm>
          <a:off x="0" y="0"/>
          <a:ext cx="0" cy="0"/>
          <a:chOff x="0" y="0"/>
          <a:chExt cx="0" cy="0"/>
        </a:xfrm>
      </p:grpSpPr>
      <p:pic>
        <p:nvPicPr>
          <p:cNvPr id="755" name="Google Shape;755;p117"/>
          <p:cNvPicPr preferRelativeResize="0"/>
          <p:nvPr/>
        </p:nvPicPr>
        <p:blipFill rotWithShape="1">
          <a:blip r:embed="rId4">
            <a:alphaModFix/>
          </a:blip>
          <a:srcRect b="66120"/>
          <a:stretch/>
        </p:blipFill>
        <p:spPr>
          <a:xfrm>
            <a:off x="152400" y="834575"/>
            <a:ext cx="8839199" cy="1362925"/>
          </a:xfrm>
          <a:prstGeom prst="rect">
            <a:avLst/>
          </a:prstGeom>
          <a:noFill/>
          <a:ln>
            <a:noFill/>
          </a:ln>
        </p:spPr>
      </p:pic>
      <p:sp>
        <p:nvSpPr>
          <p:cNvPr id="756" name="Google Shape;756;p117"/>
          <p:cNvSpPr/>
          <p:nvPr/>
        </p:nvSpPr>
        <p:spPr>
          <a:xfrm>
            <a:off x="6593800" y="2770100"/>
            <a:ext cx="2202600" cy="857400"/>
          </a:xfrm>
          <a:prstGeom prst="rect">
            <a:avLst/>
          </a:prstGeom>
          <a:solidFill>
            <a:srgbClr val="EEEEEE">
              <a:alpha val="87450"/>
            </a:srgbClr>
          </a:solidFill>
          <a:ln w="952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17"/>
          <p:cNvSpPr/>
          <p:nvPr/>
        </p:nvSpPr>
        <p:spPr>
          <a:xfrm>
            <a:off x="3488650" y="3170150"/>
            <a:ext cx="2495700" cy="857400"/>
          </a:xfrm>
          <a:prstGeom prst="rect">
            <a:avLst/>
          </a:prstGeom>
          <a:solidFill>
            <a:srgbClr val="EEEEEE">
              <a:alpha val="87450"/>
            </a:srgbClr>
          </a:solidFill>
          <a:ln w="952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17"/>
          <p:cNvSpPr/>
          <p:nvPr/>
        </p:nvSpPr>
        <p:spPr>
          <a:xfrm>
            <a:off x="216800" y="2751050"/>
            <a:ext cx="2638200" cy="552600"/>
          </a:xfrm>
          <a:prstGeom prst="rect">
            <a:avLst/>
          </a:prstGeom>
          <a:solidFill>
            <a:srgbClr val="EEEEEE">
              <a:alpha val="87450"/>
            </a:srgbClr>
          </a:solidFill>
          <a:ln w="952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17"/>
          <p:cNvSpPr txBox="1"/>
          <p:nvPr/>
        </p:nvSpPr>
        <p:spPr>
          <a:xfrm>
            <a:off x="197800" y="2744325"/>
            <a:ext cx="2638200" cy="552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a:solidFill>
                  <a:schemeClr val="dk1"/>
                </a:solidFill>
                <a:latin typeface="Lora"/>
                <a:ea typeface="Lora"/>
                <a:cs typeface="Lora"/>
                <a:sym typeface="Lora"/>
              </a:rPr>
              <a:t>More than half is edible.</a:t>
            </a:r>
            <a:endParaRPr sz="1600">
              <a:solidFill>
                <a:srgbClr val="23292D"/>
              </a:solidFill>
              <a:latin typeface="Open Sans"/>
              <a:ea typeface="Open Sans"/>
              <a:cs typeface="Open Sans"/>
              <a:sym typeface="Open Sans"/>
            </a:endParaRPr>
          </a:p>
        </p:txBody>
      </p:sp>
      <p:sp>
        <p:nvSpPr>
          <p:cNvPr id="760" name="Google Shape;760;p117"/>
          <p:cNvSpPr txBox="1"/>
          <p:nvPr/>
        </p:nvSpPr>
        <p:spPr>
          <a:xfrm>
            <a:off x="3600700" y="3160725"/>
            <a:ext cx="2273100" cy="857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a:solidFill>
                  <a:schemeClr val="dk1"/>
                </a:solidFill>
                <a:latin typeface="Lora"/>
                <a:ea typeface="Lora"/>
                <a:cs typeface="Lora"/>
                <a:sym typeface="Lora"/>
              </a:rPr>
              <a:t>70% in restaurants is plate waste.</a:t>
            </a:r>
            <a:endParaRPr sz="1150">
              <a:solidFill>
                <a:srgbClr val="23292D"/>
              </a:solidFill>
              <a:latin typeface="Open Sans"/>
              <a:ea typeface="Open Sans"/>
              <a:cs typeface="Open Sans"/>
              <a:sym typeface="Open Sans"/>
            </a:endParaRPr>
          </a:p>
        </p:txBody>
      </p:sp>
      <p:sp>
        <p:nvSpPr>
          <p:cNvPr id="761" name="Google Shape;761;p117"/>
          <p:cNvSpPr txBox="1"/>
          <p:nvPr/>
        </p:nvSpPr>
        <p:spPr>
          <a:xfrm>
            <a:off x="6523375" y="2758301"/>
            <a:ext cx="2273100" cy="857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a:solidFill>
                  <a:schemeClr val="dk1"/>
                </a:solidFill>
                <a:latin typeface="Lora"/>
                <a:ea typeface="Lora"/>
                <a:cs typeface="Lora"/>
                <a:sym typeface="Lora"/>
              </a:rPr>
              <a:t>Households are the largest contributor.</a:t>
            </a:r>
            <a:endParaRPr sz="1150">
              <a:solidFill>
                <a:srgbClr val="23292D"/>
              </a:solidFill>
              <a:latin typeface="Open Sans"/>
              <a:ea typeface="Open Sans"/>
              <a:cs typeface="Open Sans"/>
              <a:sym typeface="Open Sans"/>
            </a:endParaRPr>
          </a:p>
        </p:txBody>
      </p:sp>
      <p:cxnSp>
        <p:nvCxnSpPr>
          <p:cNvPr id="762" name="Google Shape;762;p117"/>
          <p:cNvCxnSpPr>
            <a:stCxn id="759" idx="0"/>
          </p:cNvCxnSpPr>
          <p:nvPr/>
        </p:nvCxnSpPr>
        <p:spPr>
          <a:xfrm rot="10800000">
            <a:off x="1507300" y="2428725"/>
            <a:ext cx="9600" cy="315600"/>
          </a:xfrm>
          <a:prstGeom prst="straightConnector1">
            <a:avLst/>
          </a:prstGeom>
          <a:noFill/>
          <a:ln w="9525" cap="flat" cmpd="sng">
            <a:solidFill>
              <a:schemeClr val="dk2"/>
            </a:solidFill>
            <a:prstDash val="solid"/>
            <a:round/>
            <a:headEnd type="none" w="med" len="med"/>
            <a:tailEnd type="triangle" w="med" len="med"/>
          </a:ln>
        </p:spPr>
      </p:cxnSp>
      <p:cxnSp>
        <p:nvCxnSpPr>
          <p:cNvPr id="763" name="Google Shape;763;p117"/>
          <p:cNvCxnSpPr>
            <a:stCxn id="760" idx="0"/>
          </p:cNvCxnSpPr>
          <p:nvPr/>
        </p:nvCxnSpPr>
        <p:spPr>
          <a:xfrm rot="10800000">
            <a:off x="4732150" y="2535225"/>
            <a:ext cx="5100" cy="625500"/>
          </a:xfrm>
          <a:prstGeom prst="straightConnector1">
            <a:avLst/>
          </a:prstGeom>
          <a:noFill/>
          <a:ln w="9525" cap="flat" cmpd="sng">
            <a:solidFill>
              <a:schemeClr val="dk2"/>
            </a:solidFill>
            <a:prstDash val="solid"/>
            <a:round/>
            <a:headEnd type="none" w="med" len="med"/>
            <a:tailEnd type="triangle" w="med" len="med"/>
          </a:ln>
        </p:spPr>
      </p:cxnSp>
      <p:cxnSp>
        <p:nvCxnSpPr>
          <p:cNvPr id="764" name="Google Shape;764;p117"/>
          <p:cNvCxnSpPr>
            <a:stCxn id="761" idx="0"/>
          </p:cNvCxnSpPr>
          <p:nvPr/>
        </p:nvCxnSpPr>
        <p:spPr>
          <a:xfrm rot="10800000">
            <a:off x="7651825" y="2418101"/>
            <a:ext cx="8100" cy="3402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8"/>
        <p:cNvGrpSpPr/>
        <p:nvPr/>
      </p:nvGrpSpPr>
      <p:grpSpPr>
        <a:xfrm>
          <a:off x="0" y="0"/>
          <a:ext cx="0" cy="0"/>
          <a:chOff x="0" y="0"/>
          <a:chExt cx="0" cy="0"/>
        </a:xfrm>
      </p:grpSpPr>
      <p:sp>
        <p:nvSpPr>
          <p:cNvPr id="769" name="Google Shape;769;p118"/>
          <p:cNvSpPr txBox="1"/>
          <p:nvPr/>
        </p:nvSpPr>
        <p:spPr>
          <a:xfrm>
            <a:off x="97625" y="239850"/>
            <a:ext cx="8678100" cy="5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lt1"/>
                </a:solidFill>
                <a:latin typeface="Open Sans"/>
                <a:ea typeface="Open Sans"/>
                <a:cs typeface="Open Sans"/>
                <a:sym typeface="Open Sans"/>
              </a:rPr>
              <a:t>Reduce Reuse Recycle</a:t>
            </a:r>
            <a:endParaRPr sz="2000" b="1">
              <a:solidFill>
                <a:schemeClr val="lt1"/>
              </a:solidFill>
              <a:latin typeface="Open Sans"/>
              <a:ea typeface="Open Sans"/>
              <a:cs typeface="Open Sans"/>
              <a:sym typeface="Open Sans"/>
            </a:endParaRPr>
          </a:p>
        </p:txBody>
      </p:sp>
      <p:pic>
        <p:nvPicPr>
          <p:cNvPr id="770" name="Google Shape;770;p118"/>
          <p:cNvPicPr preferRelativeResize="0"/>
          <p:nvPr/>
        </p:nvPicPr>
        <p:blipFill rotWithShape="1">
          <a:blip r:embed="rId4">
            <a:alphaModFix/>
          </a:blip>
          <a:srcRect l="4630" t="5069" r="7170"/>
          <a:stretch/>
        </p:blipFill>
        <p:spPr>
          <a:xfrm>
            <a:off x="1166225" y="868475"/>
            <a:ext cx="6844449" cy="36831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4"/>
        <p:cNvGrpSpPr/>
        <p:nvPr/>
      </p:nvGrpSpPr>
      <p:grpSpPr>
        <a:xfrm>
          <a:off x="0" y="0"/>
          <a:ext cx="0" cy="0"/>
          <a:chOff x="0" y="0"/>
          <a:chExt cx="0" cy="0"/>
        </a:xfrm>
      </p:grpSpPr>
      <p:sp>
        <p:nvSpPr>
          <p:cNvPr id="775" name="Google Shape;775;p119"/>
          <p:cNvSpPr txBox="1"/>
          <p:nvPr/>
        </p:nvSpPr>
        <p:spPr>
          <a:xfrm>
            <a:off x="0" y="238550"/>
            <a:ext cx="7388100" cy="50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000" b="1" i="0" u="none" strike="noStrike" cap="none">
                <a:solidFill>
                  <a:schemeClr val="lt1"/>
                </a:solidFill>
                <a:latin typeface="Open Sans"/>
                <a:ea typeface="Open Sans"/>
                <a:cs typeface="Open Sans"/>
                <a:sym typeface="Open Sans"/>
              </a:rPr>
              <a:t> Barriers to Addressing Food Waste</a:t>
            </a:r>
            <a:endParaRPr sz="2000" b="1" i="0" u="none" strike="noStrike" cap="none">
              <a:solidFill>
                <a:srgbClr val="FFFFFF"/>
              </a:solidFill>
              <a:latin typeface="Open Sans"/>
              <a:ea typeface="Open Sans"/>
              <a:cs typeface="Open Sans"/>
              <a:sym typeface="Open Sans"/>
            </a:endParaRPr>
          </a:p>
        </p:txBody>
      </p:sp>
      <p:sp>
        <p:nvSpPr>
          <p:cNvPr id="776" name="Google Shape;776;p119"/>
          <p:cNvSpPr txBox="1"/>
          <p:nvPr/>
        </p:nvSpPr>
        <p:spPr>
          <a:xfrm>
            <a:off x="227125" y="1275850"/>
            <a:ext cx="4223700" cy="26967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15000"/>
              </a:lnSpc>
              <a:spcBef>
                <a:spcPts val="0"/>
              </a:spcBef>
              <a:spcAft>
                <a:spcPts val="0"/>
              </a:spcAft>
              <a:buClr>
                <a:srgbClr val="3C4043"/>
              </a:buClr>
              <a:buSzPts val="1600"/>
              <a:buFont typeface="Lora"/>
              <a:buChar char="●"/>
            </a:pPr>
            <a:r>
              <a:rPr lang="en" sz="1600" i="0" u="none" strike="noStrike" cap="none">
                <a:solidFill>
                  <a:srgbClr val="3C4043"/>
                </a:solidFill>
                <a:latin typeface="Lora"/>
                <a:ea typeface="Lora"/>
                <a:cs typeface="Lora"/>
                <a:sym typeface="Lora"/>
              </a:rPr>
              <a:t>Misalignment of costs and benefits</a:t>
            </a:r>
            <a:endParaRPr sz="1600" i="0" u="none" strike="noStrike" cap="none">
              <a:solidFill>
                <a:srgbClr val="3C4043"/>
              </a:solidFill>
              <a:latin typeface="Lora"/>
              <a:ea typeface="Lora"/>
              <a:cs typeface="Lora"/>
              <a:sym typeface="Lora"/>
            </a:endParaRPr>
          </a:p>
          <a:p>
            <a:pPr marL="457200" marR="0" lvl="0" indent="-330200" algn="l" rtl="0">
              <a:lnSpc>
                <a:spcPct val="115000"/>
              </a:lnSpc>
              <a:spcBef>
                <a:spcPts val="0"/>
              </a:spcBef>
              <a:spcAft>
                <a:spcPts val="0"/>
              </a:spcAft>
              <a:buClr>
                <a:srgbClr val="3C4043"/>
              </a:buClr>
              <a:buSzPts val="1600"/>
              <a:buFont typeface="Lora"/>
              <a:buChar char="●"/>
            </a:pPr>
            <a:r>
              <a:rPr lang="en" sz="1600" i="0" u="none" strike="noStrike" cap="none">
                <a:solidFill>
                  <a:srgbClr val="3C4043"/>
                </a:solidFill>
                <a:latin typeface="Lora"/>
                <a:ea typeface="Lora"/>
                <a:cs typeface="Lora"/>
                <a:sym typeface="Lora"/>
              </a:rPr>
              <a:t>Low cost of food and disposal</a:t>
            </a:r>
            <a:endParaRPr sz="1600" i="0" u="none" strike="noStrike" cap="none">
              <a:solidFill>
                <a:srgbClr val="3C4043"/>
              </a:solidFill>
              <a:latin typeface="Lora"/>
              <a:ea typeface="Lora"/>
              <a:cs typeface="Lora"/>
              <a:sym typeface="Lora"/>
            </a:endParaRPr>
          </a:p>
          <a:p>
            <a:pPr marL="457200" marR="0" lvl="0" indent="-330200" algn="l" rtl="0">
              <a:lnSpc>
                <a:spcPct val="115000"/>
              </a:lnSpc>
              <a:spcBef>
                <a:spcPts val="0"/>
              </a:spcBef>
              <a:spcAft>
                <a:spcPts val="0"/>
              </a:spcAft>
              <a:buClr>
                <a:srgbClr val="3C4043"/>
              </a:buClr>
              <a:buSzPts val="1600"/>
              <a:buFont typeface="Lora"/>
              <a:buChar char="●"/>
            </a:pPr>
            <a:r>
              <a:rPr lang="en" sz="1600" i="0" u="none" strike="noStrike" cap="none">
                <a:solidFill>
                  <a:srgbClr val="3C4043"/>
                </a:solidFill>
                <a:latin typeface="Lora"/>
                <a:ea typeface="Lora"/>
                <a:cs typeface="Lora"/>
                <a:sym typeface="Lora"/>
              </a:rPr>
              <a:t>Disaggregated supply and demand information and data gaps</a:t>
            </a:r>
            <a:endParaRPr sz="1600" i="0" u="none" strike="noStrike" cap="none">
              <a:solidFill>
                <a:srgbClr val="3C4043"/>
              </a:solidFill>
              <a:latin typeface="Lora"/>
              <a:ea typeface="Lora"/>
              <a:cs typeface="Lora"/>
              <a:sym typeface="Lora"/>
            </a:endParaRPr>
          </a:p>
          <a:p>
            <a:pPr marL="457200" marR="0" lvl="0" indent="-330200" algn="l" rtl="0">
              <a:lnSpc>
                <a:spcPct val="115000"/>
              </a:lnSpc>
              <a:spcBef>
                <a:spcPts val="0"/>
              </a:spcBef>
              <a:spcAft>
                <a:spcPts val="0"/>
              </a:spcAft>
              <a:buClr>
                <a:srgbClr val="3C4043"/>
              </a:buClr>
              <a:buSzPts val="1600"/>
              <a:buFont typeface="Lora"/>
              <a:buChar char="●"/>
            </a:pPr>
            <a:r>
              <a:rPr lang="en" sz="1600" i="0" u="none" strike="noStrike" cap="none">
                <a:solidFill>
                  <a:srgbClr val="3C4043"/>
                </a:solidFill>
                <a:latin typeface="Lora"/>
                <a:ea typeface="Lora"/>
                <a:cs typeface="Lora"/>
                <a:sym typeface="Lora"/>
              </a:rPr>
              <a:t>Competing cultural priorities and expectations</a:t>
            </a:r>
            <a:endParaRPr sz="1600" i="0" u="none" strike="noStrike" cap="none">
              <a:solidFill>
                <a:srgbClr val="3C4043"/>
              </a:solidFill>
              <a:latin typeface="Lora"/>
              <a:ea typeface="Lora"/>
              <a:cs typeface="Lora"/>
              <a:sym typeface="Lora"/>
            </a:endParaRPr>
          </a:p>
          <a:p>
            <a:pPr marL="457200" marR="0" lvl="0" indent="-330200" algn="l" rtl="0">
              <a:lnSpc>
                <a:spcPct val="115000"/>
              </a:lnSpc>
              <a:spcBef>
                <a:spcPts val="0"/>
              </a:spcBef>
              <a:spcAft>
                <a:spcPts val="0"/>
              </a:spcAft>
              <a:buClr>
                <a:srgbClr val="3C4043"/>
              </a:buClr>
              <a:buSzPts val="1600"/>
              <a:buFont typeface="Lora"/>
              <a:buChar char="●"/>
            </a:pPr>
            <a:r>
              <a:rPr lang="en" sz="1600" i="0" u="none" strike="noStrike" cap="none">
                <a:solidFill>
                  <a:srgbClr val="3C4043"/>
                </a:solidFill>
                <a:latin typeface="Lora"/>
                <a:ea typeface="Lora"/>
                <a:cs typeface="Lora"/>
                <a:sym typeface="Lora"/>
              </a:rPr>
              <a:t>Organizational silos</a:t>
            </a:r>
            <a:endParaRPr sz="1600" i="0" u="none" strike="noStrike" cap="none">
              <a:solidFill>
                <a:srgbClr val="3C4043"/>
              </a:solidFill>
              <a:latin typeface="Lora"/>
              <a:ea typeface="Lora"/>
              <a:cs typeface="Lora"/>
              <a:sym typeface="Lora"/>
            </a:endParaRPr>
          </a:p>
          <a:p>
            <a:pPr marL="457200" marR="0" lvl="0" indent="-330200" algn="l" rtl="0">
              <a:lnSpc>
                <a:spcPct val="115000"/>
              </a:lnSpc>
              <a:spcBef>
                <a:spcPts val="0"/>
              </a:spcBef>
              <a:spcAft>
                <a:spcPts val="0"/>
              </a:spcAft>
              <a:buClr>
                <a:srgbClr val="3C4043"/>
              </a:buClr>
              <a:buSzPts val="1600"/>
              <a:buFont typeface="Lora"/>
              <a:buChar char="●"/>
            </a:pPr>
            <a:r>
              <a:rPr lang="en" sz="1600" i="0" u="none" strike="noStrike" cap="none">
                <a:solidFill>
                  <a:srgbClr val="3C4043"/>
                </a:solidFill>
                <a:latin typeface="Lora"/>
                <a:ea typeface="Lora"/>
                <a:cs typeface="Lora"/>
                <a:sym typeface="Lora"/>
              </a:rPr>
              <a:t>Low priority and capacity within food industry to monitor and make change</a:t>
            </a:r>
            <a:endParaRPr sz="1600" i="0" u="none" strike="noStrike" cap="none">
              <a:solidFill>
                <a:srgbClr val="3C4043"/>
              </a:solidFill>
              <a:latin typeface="Lora"/>
              <a:ea typeface="Lora"/>
              <a:cs typeface="Lora"/>
              <a:sym typeface="Lora"/>
            </a:endParaRPr>
          </a:p>
        </p:txBody>
      </p:sp>
      <p:pic>
        <p:nvPicPr>
          <p:cNvPr id="777" name="Google Shape;777;p119"/>
          <p:cNvPicPr preferRelativeResize="0"/>
          <p:nvPr/>
        </p:nvPicPr>
        <p:blipFill rotWithShape="1">
          <a:blip r:embed="rId4">
            <a:alphaModFix/>
          </a:blip>
          <a:srcRect r="7364"/>
          <a:stretch/>
        </p:blipFill>
        <p:spPr>
          <a:xfrm>
            <a:off x="5107750" y="776850"/>
            <a:ext cx="4036250" cy="38208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1"/>
        <p:cNvGrpSpPr/>
        <p:nvPr/>
      </p:nvGrpSpPr>
      <p:grpSpPr>
        <a:xfrm>
          <a:off x="0" y="0"/>
          <a:ext cx="0" cy="0"/>
          <a:chOff x="0" y="0"/>
          <a:chExt cx="0" cy="0"/>
        </a:xfrm>
      </p:grpSpPr>
      <p:sp>
        <p:nvSpPr>
          <p:cNvPr id="782" name="Google Shape;782;p120"/>
          <p:cNvSpPr txBox="1"/>
          <p:nvPr/>
        </p:nvSpPr>
        <p:spPr>
          <a:xfrm>
            <a:off x="1633500" y="1766625"/>
            <a:ext cx="5877000" cy="379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 sz="2700" b="0" i="0" u="none" strike="noStrike" cap="none">
                <a:solidFill>
                  <a:schemeClr val="lt1"/>
                </a:solidFill>
                <a:latin typeface="Lora"/>
                <a:ea typeface="Lora"/>
                <a:cs typeface="Lora"/>
                <a:sym typeface="Lora"/>
              </a:rPr>
              <a:t>So…how are we doing? </a:t>
            </a:r>
            <a:endParaRPr sz="2700" b="0" i="0" u="none" strike="noStrike" cap="none">
              <a:solidFill>
                <a:srgbClr val="FFFFFF"/>
              </a:solidFill>
              <a:latin typeface="Lora"/>
              <a:ea typeface="Lora"/>
              <a:cs typeface="Lora"/>
              <a:sym typeface="Lor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6"/>
        <p:cNvGrpSpPr/>
        <p:nvPr/>
      </p:nvGrpSpPr>
      <p:grpSpPr>
        <a:xfrm>
          <a:off x="0" y="0"/>
          <a:ext cx="0" cy="0"/>
          <a:chOff x="0" y="0"/>
          <a:chExt cx="0" cy="0"/>
        </a:xfrm>
      </p:grpSpPr>
      <p:pic>
        <p:nvPicPr>
          <p:cNvPr id="787" name="Google Shape;787;p121"/>
          <p:cNvPicPr preferRelativeResize="0"/>
          <p:nvPr/>
        </p:nvPicPr>
        <p:blipFill rotWithShape="1">
          <a:blip r:embed="rId4">
            <a:alphaModFix/>
          </a:blip>
          <a:srcRect l="9014" r="9186"/>
          <a:stretch/>
        </p:blipFill>
        <p:spPr>
          <a:xfrm>
            <a:off x="547625" y="1630125"/>
            <a:ext cx="1746000" cy="442085"/>
          </a:xfrm>
          <a:prstGeom prst="rect">
            <a:avLst/>
          </a:prstGeom>
          <a:noFill/>
          <a:ln>
            <a:noFill/>
          </a:ln>
        </p:spPr>
      </p:pic>
      <p:pic>
        <p:nvPicPr>
          <p:cNvPr id="788" name="Google Shape;788;p121"/>
          <p:cNvPicPr preferRelativeResize="0"/>
          <p:nvPr/>
        </p:nvPicPr>
        <p:blipFill rotWithShape="1">
          <a:blip r:embed="rId5">
            <a:alphaModFix/>
          </a:blip>
          <a:srcRect/>
          <a:stretch/>
        </p:blipFill>
        <p:spPr>
          <a:xfrm>
            <a:off x="4961275" y="1504364"/>
            <a:ext cx="1225150" cy="747700"/>
          </a:xfrm>
          <a:prstGeom prst="rect">
            <a:avLst/>
          </a:prstGeom>
          <a:noFill/>
          <a:ln>
            <a:noFill/>
          </a:ln>
        </p:spPr>
      </p:pic>
      <p:pic>
        <p:nvPicPr>
          <p:cNvPr id="789" name="Google Shape;789;p121"/>
          <p:cNvPicPr preferRelativeResize="0"/>
          <p:nvPr/>
        </p:nvPicPr>
        <p:blipFill rotWithShape="1">
          <a:blip r:embed="rId6">
            <a:alphaModFix/>
          </a:blip>
          <a:srcRect/>
          <a:stretch/>
        </p:blipFill>
        <p:spPr>
          <a:xfrm>
            <a:off x="6921625" y="889300"/>
            <a:ext cx="1368700" cy="1362775"/>
          </a:xfrm>
          <a:prstGeom prst="rect">
            <a:avLst/>
          </a:prstGeom>
          <a:noFill/>
          <a:ln>
            <a:noFill/>
          </a:ln>
        </p:spPr>
      </p:pic>
      <p:sp>
        <p:nvSpPr>
          <p:cNvPr id="790" name="Google Shape;790;p121"/>
          <p:cNvSpPr/>
          <p:nvPr/>
        </p:nvSpPr>
        <p:spPr>
          <a:xfrm>
            <a:off x="547625" y="2531800"/>
            <a:ext cx="1746000" cy="969600"/>
          </a:xfrm>
          <a:prstGeom prst="ellipse">
            <a:avLst/>
          </a:prstGeom>
          <a:solidFill>
            <a:srgbClr val="5CA93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i="0" u="none" strike="noStrike" cap="none">
                <a:solidFill>
                  <a:schemeClr val="lt1"/>
                </a:solidFill>
                <a:latin typeface="Lora"/>
                <a:ea typeface="Lora"/>
                <a:cs typeface="Lora"/>
                <a:sym typeface="Lora"/>
              </a:rPr>
              <a:t>200+</a:t>
            </a:r>
            <a:endParaRPr sz="3000" i="0" u="none" strike="noStrike" cap="none">
              <a:solidFill>
                <a:schemeClr val="lt1"/>
              </a:solidFill>
              <a:latin typeface="Lora"/>
              <a:ea typeface="Lora"/>
              <a:cs typeface="Lora"/>
              <a:sym typeface="Lora"/>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Open Sans"/>
                <a:ea typeface="Open Sans"/>
                <a:cs typeface="Open Sans"/>
                <a:sym typeface="Open Sans"/>
              </a:rPr>
              <a:t>COMPANIES</a:t>
            </a:r>
            <a:endParaRPr sz="1200" b="1" i="0" u="none" strike="noStrike" cap="none">
              <a:solidFill>
                <a:schemeClr val="lt1"/>
              </a:solidFill>
              <a:latin typeface="Open Sans"/>
              <a:ea typeface="Open Sans"/>
              <a:cs typeface="Open Sans"/>
              <a:sym typeface="Open Sans"/>
            </a:endParaRPr>
          </a:p>
        </p:txBody>
      </p:sp>
      <p:sp>
        <p:nvSpPr>
          <p:cNvPr id="791" name="Google Shape;791;p121"/>
          <p:cNvSpPr/>
          <p:nvPr/>
        </p:nvSpPr>
        <p:spPr>
          <a:xfrm>
            <a:off x="2609407" y="2531800"/>
            <a:ext cx="1746000" cy="969600"/>
          </a:xfrm>
          <a:prstGeom prst="ellipse">
            <a:avLst/>
          </a:prstGeom>
          <a:solidFill>
            <a:srgbClr val="5CA93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3000" i="0" u="none" strike="noStrike" cap="none">
                <a:solidFill>
                  <a:schemeClr val="lt1"/>
                </a:solidFill>
                <a:latin typeface="Lora"/>
                <a:ea typeface="Lora"/>
                <a:cs typeface="Lora"/>
                <a:sym typeface="Lora"/>
              </a:rPr>
              <a:t>44+</a:t>
            </a:r>
            <a:endParaRPr sz="3000" i="0" u="none" strike="noStrike" cap="none">
              <a:solidFill>
                <a:schemeClr val="lt1"/>
              </a:solidFill>
              <a:latin typeface="Lora"/>
              <a:ea typeface="Lora"/>
              <a:cs typeface="Lora"/>
              <a:sym typeface="Lora"/>
            </a:endParaRPr>
          </a:p>
          <a:p>
            <a:pPr marL="0" marR="0" lvl="0" indent="0" algn="ctr"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Open Sans"/>
                <a:ea typeface="Open Sans"/>
                <a:cs typeface="Open Sans"/>
                <a:sym typeface="Open Sans"/>
              </a:rPr>
              <a:t>COMPANIES</a:t>
            </a:r>
            <a:endParaRPr sz="1200" b="1" i="0" u="none" strike="noStrike" cap="none">
              <a:solidFill>
                <a:schemeClr val="lt1"/>
              </a:solidFill>
              <a:latin typeface="Open Sans"/>
              <a:ea typeface="Open Sans"/>
              <a:cs typeface="Open Sans"/>
              <a:sym typeface="Open Sans"/>
            </a:endParaRPr>
          </a:p>
        </p:txBody>
      </p:sp>
      <p:sp>
        <p:nvSpPr>
          <p:cNvPr id="792" name="Google Shape;792;p121"/>
          <p:cNvSpPr/>
          <p:nvPr/>
        </p:nvSpPr>
        <p:spPr>
          <a:xfrm>
            <a:off x="4671189" y="2531800"/>
            <a:ext cx="1746000" cy="969600"/>
          </a:xfrm>
          <a:prstGeom prst="ellipse">
            <a:avLst/>
          </a:prstGeom>
          <a:solidFill>
            <a:srgbClr val="5CA93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3000" i="0" u="none" strike="noStrike" cap="none">
                <a:solidFill>
                  <a:schemeClr val="lt1"/>
                </a:solidFill>
                <a:latin typeface="Lora"/>
                <a:ea typeface="Lora"/>
                <a:cs typeface="Lora"/>
                <a:sym typeface="Lora"/>
              </a:rPr>
              <a:t>1</a:t>
            </a:r>
            <a:r>
              <a:rPr lang="en" sz="3000">
                <a:solidFill>
                  <a:schemeClr val="lt1"/>
                </a:solidFill>
                <a:latin typeface="Lora"/>
                <a:ea typeface="Lora"/>
                <a:cs typeface="Lora"/>
                <a:sym typeface="Lora"/>
              </a:rPr>
              <a:t>5</a:t>
            </a:r>
            <a:endParaRPr sz="3000" i="0" u="none" strike="noStrike" cap="none">
              <a:solidFill>
                <a:schemeClr val="lt1"/>
              </a:solidFill>
              <a:latin typeface="Lora"/>
              <a:ea typeface="Lora"/>
              <a:cs typeface="Lora"/>
              <a:sym typeface="Lora"/>
            </a:endParaRPr>
          </a:p>
          <a:p>
            <a:pPr marL="0" marR="0" lvl="0" indent="0" algn="ctr"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Open Sans"/>
                <a:ea typeface="Open Sans"/>
                <a:cs typeface="Open Sans"/>
                <a:sym typeface="Open Sans"/>
              </a:rPr>
              <a:t>COMPANIES</a:t>
            </a:r>
            <a:endParaRPr sz="1200" b="1" i="0" u="none" strike="noStrike" cap="none">
              <a:solidFill>
                <a:schemeClr val="lt1"/>
              </a:solidFill>
              <a:latin typeface="Open Sans"/>
              <a:ea typeface="Open Sans"/>
              <a:cs typeface="Open Sans"/>
              <a:sym typeface="Open Sans"/>
            </a:endParaRPr>
          </a:p>
        </p:txBody>
      </p:sp>
      <p:sp>
        <p:nvSpPr>
          <p:cNvPr id="793" name="Google Shape;793;p121"/>
          <p:cNvSpPr/>
          <p:nvPr/>
        </p:nvSpPr>
        <p:spPr>
          <a:xfrm>
            <a:off x="6732970" y="2531800"/>
            <a:ext cx="1746000" cy="969600"/>
          </a:xfrm>
          <a:prstGeom prst="ellipse">
            <a:avLst/>
          </a:prstGeom>
          <a:solidFill>
            <a:srgbClr val="5CA93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3000" i="0" u="none" strike="noStrike" cap="none">
                <a:solidFill>
                  <a:schemeClr val="lt1"/>
                </a:solidFill>
                <a:latin typeface="Lora"/>
                <a:ea typeface="Lora"/>
                <a:cs typeface="Lora"/>
                <a:sym typeface="Lora"/>
              </a:rPr>
              <a:t>16</a:t>
            </a:r>
            <a:endParaRPr sz="3000" i="0" u="none" strike="noStrike" cap="none">
              <a:solidFill>
                <a:schemeClr val="lt1"/>
              </a:solidFill>
              <a:latin typeface="Lora"/>
              <a:ea typeface="Lora"/>
              <a:cs typeface="Lora"/>
              <a:sym typeface="Lora"/>
            </a:endParaRPr>
          </a:p>
          <a:p>
            <a:pPr marL="0" marR="0" lvl="0" indent="0" algn="ctr"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Open Sans"/>
                <a:ea typeface="Open Sans"/>
                <a:cs typeface="Open Sans"/>
                <a:sym typeface="Open Sans"/>
              </a:rPr>
              <a:t>CITIES</a:t>
            </a:r>
            <a:endParaRPr sz="1200" b="1" i="0" u="none" strike="noStrike" cap="none">
              <a:solidFill>
                <a:schemeClr val="lt1"/>
              </a:solidFill>
              <a:latin typeface="Open Sans"/>
              <a:ea typeface="Open Sans"/>
              <a:cs typeface="Open Sans"/>
              <a:sym typeface="Open Sans"/>
            </a:endParaRPr>
          </a:p>
        </p:txBody>
      </p:sp>
      <p:pic>
        <p:nvPicPr>
          <p:cNvPr id="794" name="Google Shape;794;p121"/>
          <p:cNvPicPr preferRelativeResize="0"/>
          <p:nvPr/>
        </p:nvPicPr>
        <p:blipFill rotWithShape="1">
          <a:blip r:embed="rId7">
            <a:alphaModFix/>
          </a:blip>
          <a:srcRect/>
          <a:stretch/>
        </p:blipFill>
        <p:spPr>
          <a:xfrm>
            <a:off x="2609401" y="1316575"/>
            <a:ext cx="645370" cy="442075"/>
          </a:xfrm>
          <a:prstGeom prst="rect">
            <a:avLst/>
          </a:prstGeom>
          <a:noFill/>
          <a:ln>
            <a:noFill/>
          </a:ln>
        </p:spPr>
      </p:pic>
      <p:pic>
        <p:nvPicPr>
          <p:cNvPr id="795" name="Google Shape;795;p121"/>
          <p:cNvPicPr preferRelativeResize="0"/>
          <p:nvPr/>
        </p:nvPicPr>
        <p:blipFill rotWithShape="1">
          <a:blip r:embed="rId8">
            <a:alphaModFix/>
          </a:blip>
          <a:srcRect/>
          <a:stretch/>
        </p:blipFill>
        <p:spPr>
          <a:xfrm>
            <a:off x="3381838" y="1368263"/>
            <a:ext cx="973563" cy="338700"/>
          </a:xfrm>
          <a:prstGeom prst="rect">
            <a:avLst/>
          </a:prstGeom>
          <a:noFill/>
          <a:ln>
            <a:noFill/>
          </a:ln>
        </p:spPr>
      </p:pic>
      <p:sp>
        <p:nvSpPr>
          <p:cNvPr id="796" name="Google Shape;796;p121"/>
          <p:cNvSpPr txBox="1"/>
          <p:nvPr/>
        </p:nvSpPr>
        <p:spPr>
          <a:xfrm>
            <a:off x="2609400" y="1913375"/>
            <a:ext cx="1746000" cy="338700"/>
          </a:xfrm>
          <a:prstGeom prst="rect">
            <a:avLst/>
          </a:prstGeom>
          <a:solidFill>
            <a:srgbClr val="0097A7"/>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ora"/>
                <a:ea typeface="Lora"/>
                <a:cs typeface="Lora"/>
                <a:sym typeface="Lora"/>
              </a:rPr>
              <a:t>2030 Champions (U.S.)</a:t>
            </a:r>
            <a:endParaRPr sz="1000" b="1" i="0" u="none" strike="noStrike" cap="none">
              <a:solidFill>
                <a:schemeClr val="lt1"/>
              </a:solidFill>
              <a:latin typeface="Lora"/>
              <a:ea typeface="Lora"/>
              <a:cs typeface="Lora"/>
              <a:sym typeface="Lora"/>
            </a:endParaRPr>
          </a:p>
        </p:txBody>
      </p:sp>
      <p:sp>
        <p:nvSpPr>
          <p:cNvPr id="797" name="Google Shape;797;p121"/>
          <p:cNvSpPr txBox="1"/>
          <p:nvPr/>
        </p:nvSpPr>
        <p:spPr>
          <a:xfrm>
            <a:off x="547625" y="350525"/>
            <a:ext cx="49155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434343"/>
                </a:solidFill>
                <a:latin typeface="Lora"/>
                <a:ea typeface="Lora"/>
                <a:cs typeface="Lora"/>
                <a:sym typeface="Lora"/>
              </a:rPr>
              <a:t>Corporate and Municipal Commitments</a:t>
            </a:r>
            <a:endParaRPr sz="1600" b="0" i="0" u="none" strike="noStrike" cap="none">
              <a:solidFill>
                <a:srgbClr val="434343"/>
              </a:solidFill>
              <a:latin typeface="Lora"/>
              <a:ea typeface="Lora"/>
              <a:cs typeface="Lora"/>
              <a:sym typeface="Lor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1"/>
        <p:cNvGrpSpPr/>
        <p:nvPr/>
      </p:nvGrpSpPr>
      <p:grpSpPr>
        <a:xfrm>
          <a:off x="0" y="0"/>
          <a:ext cx="0" cy="0"/>
          <a:chOff x="0" y="0"/>
          <a:chExt cx="0" cy="0"/>
        </a:xfrm>
      </p:grpSpPr>
      <p:sp>
        <p:nvSpPr>
          <p:cNvPr id="802" name="Google Shape;802;p122"/>
          <p:cNvSpPr txBox="1"/>
          <p:nvPr/>
        </p:nvSpPr>
        <p:spPr>
          <a:xfrm>
            <a:off x="547625" y="350525"/>
            <a:ext cx="49155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434343"/>
                </a:solidFill>
                <a:latin typeface="Lora"/>
                <a:ea typeface="Lora"/>
                <a:cs typeface="Lora"/>
                <a:sym typeface="Lora"/>
              </a:rPr>
              <a:t>Actual Reductions</a:t>
            </a:r>
            <a:endParaRPr sz="1600" b="0" i="0" u="none" strike="noStrike" cap="none">
              <a:solidFill>
                <a:srgbClr val="434343"/>
              </a:solidFill>
              <a:latin typeface="Lora"/>
              <a:ea typeface="Lora"/>
              <a:cs typeface="Lora"/>
              <a:sym typeface="Lora"/>
            </a:endParaRPr>
          </a:p>
        </p:txBody>
      </p:sp>
      <p:pic>
        <p:nvPicPr>
          <p:cNvPr id="803" name="Google Shape;803;p122"/>
          <p:cNvPicPr preferRelativeResize="0"/>
          <p:nvPr/>
        </p:nvPicPr>
        <p:blipFill rotWithShape="1">
          <a:blip r:embed="rId4">
            <a:alphaModFix/>
          </a:blip>
          <a:srcRect/>
          <a:stretch/>
        </p:blipFill>
        <p:spPr>
          <a:xfrm>
            <a:off x="3690950" y="1214387"/>
            <a:ext cx="1658511" cy="924600"/>
          </a:xfrm>
          <a:prstGeom prst="rect">
            <a:avLst/>
          </a:prstGeom>
          <a:noFill/>
          <a:ln>
            <a:noFill/>
          </a:ln>
        </p:spPr>
      </p:pic>
      <p:pic>
        <p:nvPicPr>
          <p:cNvPr id="804" name="Google Shape;804;p122"/>
          <p:cNvPicPr preferRelativeResize="0"/>
          <p:nvPr/>
        </p:nvPicPr>
        <p:blipFill rotWithShape="1">
          <a:blip r:embed="rId5">
            <a:alphaModFix/>
          </a:blip>
          <a:srcRect/>
          <a:stretch/>
        </p:blipFill>
        <p:spPr>
          <a:xfrm>
            <a:off x="700963" y="1140112"/>
            <a:ext cx="1840727" cy="1073161"/>
          </a:xfrm>
          <a:prstGeom prst="rect">
            <a:avLst/>
          </a:prstGeom>
          <a:noFill/>
          <a:ln>
            <a:noFill/>
          </a:ln>
        </p:spPr>
      </p:pic>
      <p:sp>
        <p:nvSpPr>
          <p:cNvPr id="805" name="Google Shape;805;p122"/>
          <p:cNvSpPr/>
          <p:nvPr/>
        </p:nvSpPr>
        <p:spPr>
          <a:xfrm>
            <a:off x="997475" y="2571750"/>
            <a:ext cx="1247700" cy="924600"/>
          </a:xfrm>
          <a:prstGeom prst="downArrow">
            <a:avLst>
              <a:gd name="adj1" fmla="val 50000"/>
              <a:gd name="adj2" fmla="val 50000"/>
            </a:avLst>
          </a:prstGeom>
          <a:solidFill>
            <a:srgbClr val="5CA958"/>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i="0" u="none" strike="noStrike" cap="none">
                <a:solidFill>
                  <a:srgbClr val="F6F6F6"/>
                </a:solidFill>
                <a:latin typeface="Lora"/>
                <a:ea typeface="Lora"/>
                <a:cs typeface="Lora"/>
                <a:sym typeface="Lora"/>
              </a:rPr>
              <a:t>24%</a:t>
            </a:r>
            <a:endParaRPr sz="1600" i="0" u="none" strike="noStrike" cap="none">
              <a:solidFill>
                <a:srgbClr val="F6F6F6"/>
              </a:solidFill>
              <a:latin typeface="Lora"/>
              <a:ea typeface="Lora"/>
              <a:cs typeface="Lora"/>
              <a:sym typeface="Lora"/>
            </a:endParaRPr>
          </a:p>
        </p:txBody>
      </p:sp>
      <p:sp>
        <p:nvSpPr>
          <p:cNvPr id="806" name="Google Shape;806;p122"/>
          <p:cNvSpPr/>
          <p:nvPr/>
        </p:nvSpPr>
        <p:spPr>
          <a:xfrm>
            <a:off x="3896338" y="2571750"/>
            <a:ext cx="1247700" cy="924600"/>
          </a:xfrm>
          <a:prstGeom prst="downArrow">
            <a:avLst>
              <a:gd name="adj1" fmla="val 50000"/>
              <a:gd name="adj2" fmla="val 50000"/>
            </a:avLst>
          </a:prstGeom>
          <a:solidFill>
            <a:srgbClr val="5CA958"/>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i="0" u="none" strike="noStrike" cap="none">
                <a:solidFill>
                  <a:srgbClr val="F6F6F6"/>
                </a:solidFill>
                <a:latin typeface="Lora"/>
                <a:ea typeface="Lora"/>
                <a:cs typeface="Lora"/>
                <a:sym typeface="Lora"/>
              </a:rPr>
              <a:t>19%</a:t>
            </a:r>
            <a:endParaRPr sz="1600" i="0" u="none" strike="noStrike" cap="none">
              <a:solidFill>
                <a:srgbClr val="F6F6F6"/>
              </a:solidFill>
              <a:latin typeface="Lora"/>
              <a:ea typeface="Lora"/>
              <a:cs typeface="Lora"/>
              <a:sym typeface="Lora"/>
            </a:endParaRPr>
          </a:p>
        </p:txBody>
      </p:sp>
      <p:sp>
        <p:nvSpPr>
          <p:cNvPr id="807" name="Google Shape;807;p122"/>
          <p:cNvSpPr/>
          <p:nvPr/>
        </p:nvSpPr>
        <p:spPr>
          <a:xfrm>
            <a:off x="6752625" y="2571750"/>
            <a:ext cx="1247700" cy="924600"/>
          </a:xfrm>
          <a:prstGeom prst="downArrow">
            <a:avLst>
              <a:gd name="adj1" fmla="val 50000"/>
              <a:gd name="adj2" fmla="val 50000"/>
            </a:avLst>
          </a:prstGeom>
          <a:solidFill>
            <a:srgbClr val="5CA958"/>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 sz="1200">
                <a:solidFill>
                  <a:srgbClr val="F6F6F6"/>
                </a:solidFill>
                <a:latin typeface="Lora"/>
                <a:ea typeface="Lora"/>
                <a:cs typeface="Lora"/>
                <a:sym typeface="Lora"/>
              </a:rPr>
              <a:t>50%+</a:t>
            </a:r>
            <a:endParaRPr sz="1200" i="0" u="none" strike="noStrike" cap="none">
              <a:solidFill>
                <a:srgbClr val="F6F6F6"/>
              </a:solidFill>
              <a:latin typeface="Lora"/>
              <a:ea typeface="Lora"/>
              <a:cs typeface="Lora"/>
              <a:sym typeface="Lora"/>
            </a:endParaRPr>
          </a:p>
        </p:txBody>
      </p:sp>
      <p:sp>
        <p:nvSpPr>
          <p:cNvPr id="808" name="Google Shape;808;p122"/>
          <p:cNvSpPr txBox="1"/>
          <p:nvPr/>
        </p:nvSpPr>
        <p:spPr>
          <a:xfrm>
            <a:off x="1105175" y="3608975"/>
            <a:ext cx="10323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434343"/>
                </a:solidFill>
                <a:latin typeface="Open Sans"/>
                <a:ea typeface="Open Sans"/>
                <a:cs typeface="Open Sans"/>
                <a:sym typeface="Open Sans"/>
              </a:rPr>
              <a:t>(SINCE 2020)</a:t>
            </a:r>
            <a:endParaRPr sz="1000" b="1" i="0" u="none" strike="noStrike" cap="none">
              <a:solidFill>
                <a:srgbClr val="434343"/>
              </a:solidFill>
              <a:latin typeface="Open Sans"/>
              <a:ea typeface="Open Sans"/>
              <a:cs typeface="Open Sans"/>
              <a:sym typeface="Open Sans"/>
            </a:endParaRPr>
          </a:p>
        </p:txBody>
      </p:sp>
      <p:sp>
        <p:nvSpPr>
          <p:cNvPr id="809" name="Google Shape;809;p122"/>
          <p:cNvSpPr txBox="1"/>
          <p:nvPr/>
        </p:nvSpPr>
        <p:spPr>
          <a:xfrm>
            <a:off x="4004050" y="3608975"/>
            <a:ext cx="10323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434343"/>
                </a:solidFill>
                <a:latin typeface="Open Sans"/>
                <a:ea typeface="Open Sans"/>
                <a:cs typeface="Open Sans"/>
                <a:sym typeface="Open Sans"/>
              </a:rPr>
              <a:t>(SINCE 2017)</a:t>
            </a:r>
            <a:endParaRPr sz="1000" b="1" i="0" u="none" strike="noStrike" cap="none">
              <a:solidFill>
                <a:srgbClr val="434343"/>
              </a:solidFill>
              <a:latin typeface="Open Sans"/>
              <a:ea typeface="Open Sans"/>
              <a:cs typeface="Open Sans"/>
              <a:sym typeface="Open Sans"/>
            </a:endParaRPr>
          </a:p>
        </p:txBody>
      </p:sp>
      <p:sp>
        <p:nvSpPr>
          <p:cNvPr id="810" name="Google Shape;810;p122"/>
          <p:cNvSpPr txBox="1"/>
          <p:nvPr/>
        </p:nvSpPr>
        <p:spPr>
          <a:xfrm>
            <a:off x="6784125" y="3608975"/>
            <a:ext cx="12477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434343"/>
              </a:solidFill>
              <a:latin typeface="Helvetica Neue"/>
              <a:ea typeface="Helvetica Neue"/>
              <a:cs typeface="Helvetica Neue"/>
              <a:sym typeface="Helvetica Neue"/>
            </a:endParaRPr>
          </a:p>
        </p:txBody>
      </p:sp>
      <p:pic>
        <p:nvPicPr>
          <p:cNvPr id="811" name="Google Shape;811;p122"/>
          <p:cNvPicPr preferRelativeResize="0"/>
          <p:nvPr/>
        </p:nvPicPr>
        <p:blipFill>
          <a:blip r:embed="rId6">
            <a:alphaModFix/>
          </a:blip>
          <a:stretch>
            <a:fillRect/>
          </a:stretch>
        </p:blipFill>
        <p:spPr>
          <a:xfrm>
            <a:off x="6218725" y="1017462"/>
            <a:ext cx="2115475" cy="1318450"/>
          </a:xfrm>
          <a:prstGeom prst="rect">
            <a:avLst/>
          </a:prstGeom>
          <a:noFill/>
          <a:ln>
            <a:noFill/>
          </a:ln>
        </p:spPr>
      </p:pic>
      <p:sp>
        <p:nvSpPr>
          <p:cNvPr id="812" name="Google Shape;812;p122"/>
          <p:cNvSpPr txBox="1"/>
          <p:nvPr/>
        </p:nvSpPr>
        <p:spPr>
          <a:xfrm>
            <a:off x="6860325" y="3608975"/>
            <a:ext cx="10323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434343"/>
                </a:solidFill>
                <a:latin typeface="Open Sans"/>
                <a:ea typeface="Open Sans"/>
                <a:cs typeface="Open Sans"/>
                <a:sym typeface="Open Sans"/>
              </a:rPr>
              <a:t>(SINCE 2017)</a:t>
            </a:r>
            <a:endParaRPr sz="1000" b="1" i="0" u="none" strike="noStrike" cap="none">
              <a:solidFill>
                <a:srgbClr val="434343"/>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6"/>
        <p:cNvGrpSpPr/>
        <p:nvPr/>
      </p:nvGrpSpPr>
      <p:grpSpPr>
        <a:xfrm>
          <a:off x="0" y="0"/>
          <a:ext cx="0" cy="0"/>
          <a:chOff x="0" y="0"/>
          <a:chExt cx="0" cy="0"/>
        </a:xfrm>
      </p:grpSpPr>
      <p:sp>
        <p:nvSpPr>
          <p:cNvPr id="817" name="Google Shape;817;p123"/>
          <p:cNvSpPr txBox="1"/>
          <p:nvPr/>
        </p:nvSpPr>
        <p:spPr>
          <a:xfrm>
            <a:off x="547625" y="350525"/>
            <a:ext cx="44136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434343"/>
                </a:solidFill>
                <a:latin typeface="Lora"/>
                <a:ea typeface="Lora"/>
                <a:cs typeface="Lora"/>
                <a:sym typeface="Lora"/>
              </a:rPr>
              <a:t>State Policy Action</a:t>
            </a:r>
            <a:endParaRPr sz="1600" b="0" i="0" u="none" strike="noStrike" cap="none">
              <a:solidFill>
                <a:srgbClr val="434343"/>
              </a:solidFill>
              <a:latin typeface="Lora"/>
              <a:ea typeface="Lora"/>
              <a:cs typeface="Lora"/>
              <a:sym typeface="Lora"/>
            </a:endParaRPr>
          </a:p>
        </p:txBody>
      </p:sp>
      <p:sp>
        <p:nvSpPr>
          <p:cNvPr id="818" name="Google Shape;818;p123"/>
          <p:cNvSpPr txBox="1"/>
          <p:nvPr/>
        </p:nvSpPr>
        <p:spPr>
          <a:xfrm>
            <a:off x="547625" y="2366925"/>
            <a:ext cx="890400" cy="831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4200"/>
              <a:buFont typeface="Arial"/>
              <a:buNone/>
            </a:pPr>
            <a:r>
              <a:rPr lang="en" sz="4200" i="0" u="none" strike="noStrike" cap="none">
                <a:solidFill>
                  <a:srgbClr val="003950"/>
                </a:solidFill>
                <a:latin typeface="Lora"/>
                <a:ea typeface="Lora"/>
                <a:cs typeface="Lora"/>
                <a:sym typeface="Lora"/>
              </a:rPr>
              <a:t>99</a:t>
            </a:r>
            <a:endParaRPr sz="4200" i="0" u="none" strike="noStrike" cap="none">
              <a:solidFill>
                <a:srgbClr val="003950"/>
              </a:solidFill>
              <a:latin typeface="Lora"/>
              <a:ea typeface="Lora"/>
              <a:cs typeface="Lora"/>
              <a:sym typeface="Lora"/>
            </a:endParaRPr>
          </a:p>
        </p:txBody>
      </p:sp>
      <p:sp>
        <p:nvSpPr>
          <p:cNvPr id="819" name="Google Shape;819;p123"/>
          <p:cNvSpPr txBox="1"/>
          <p:nvPr/>
        </p:nvSpPr>
        <p:spPr>
          <a:xfrm>
            <a:off x="575900" y="3143575"/>
            <a:ext cx="812700" cy="831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4200"/>
              <a:buFont typeface="Arial"/>
              <a:buNone/>
            </a:pPr>
            <a:r>
              <a:rPr lang="en" sz="4200" i="0" u="none" strike="noStrike" cap="none">
                <a:solidFill>
                  <a:srgbClr val="003950"/>
                </a:solidFill>
                <a:latin typeface="Lora"/>
                <a:ea typeface="Lora"/>
                <a:cs typeface="Lora"/>
                <a:sym typeface="Lora"/>
              </a:rPr>
              <a:t>28</a:t>
            </a:r>
            <a:endParaRPr sz="4200" i="0" u="none" strike="noStrike" cap="none">
              <a:solidFill>
                <a:srgbClr val="003950"/>
              </a:solidFill>
              <a:latin typeface="Lora"/>
              <a:ea typeface="Lora"/>
              <a:cs typeface="Lora"/>
              <a:sym typeface="Lora"/>
            </a:endParaRPr>
          </a:p>
        </p:txBody>
      </p:sp>
      <p:sp>
        <p:nvSpPr>
          <p:cNvPr id="820" name="Google Shape;820;p123"/>
          <p:cNvSpPr txBox="1"/>
          <p:nvPr/>
        </p:nvSpPr>
        <p:spPr>
          <a:xfrm>
            <a:off x="1366425" y="2616800"/>
            <a:ext cx="24324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434343"/>
                </a:solidFill>
                <a:latin typeface="Open Sans"/>
                <a:ea typeface="Open Sans"/>
                <a:cs typeface="Open Sans"/>
                <a:sym typeface="Open Sans"/>
              </a:rPr>
              <a:t>Bills introduced</a:t>
            </a:r>
            <a:endParaRPr sz="1400" b="0" i="0" u="none" strike="noStrike" cap="none">
              <a:solidFill>
                <a:srgbClr val="434343"/>
              </a:solidFill>
              <a:latin typeface="Open Sans"/>
              <a:ea typeface="Open Sans"/>
              <a:cs typeface="Open Sans"/>
              <a:sym typeface="Open Sans"/>
            </a:endParaRPr>
          </a:p>
        </p:txBody>
      </p:sp>
      <p:sp>
        <p:nvSpPr>
          <p:cNvPr id="821" name="Google Shape;821;p123"/>
          <p:cNvSpPr txBox="1"/>
          <p:nvPr/>
        </p:nvSpPr>
        <p:spPr>
          <a:xfrm>
            <a:off x="1366425" y="3328375"/>
            <a:ext cx="17754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434343"/>
                </a:solidFill>
                <a:latin typeface="Open Sans"/>
                <a:ea typeface="Open Sans"/>
                <a:cs typeface="Open Sans"/>
                <a:sym typeface="Open Sans"/>
              </a:rPr>
              <a:t>Bills passed</a:t>
            </a:r>
            <a:endParaRPr sz="1800" b="0" i="0" u="none" strike="noStrike" cap="none">
              <a:solidFill>
                <a:srgbClr val="434343"/>
              </a:solidFill>
              <a:latin typeface="Open Sans"/>
              <a:ea typeface="Open Sans"/>
              <a:cs typeface="Open Sans"/>
              <a:sym typeface="Open Sans"/>
            </a:endParaRPr>
          </a:p>
        </p:txBody>
      </p:sp>
      <p:pic>
        <p:nvPicPr>
          <p:cNvPr id="822" name="Google Shape;822;p123"/>
          <p:cNvPicPr preferRelativeResize="0"/>
          <p:nvPr/>
        </p:nvPicPr>
        <p:blipFill rotWithShape="1">
          <a:blip r:embed="rId4">
            <a:alphaModFix/>
          </a:blip>
          <a:srcRect/>
          <a:stretch/>
        </p:blipFill>
        <p:spPr>
          <a:xfrm>
            <a:off x="3798826" y="1062225"/>
            <a:ext cx="5027201" cy="3153124"/>
          </a:xfrm>
          <a:prstGeom prst="rect">
            <a:avLst/>
          </a:prstGeom>
          <a:noFill/>
          <a:ln>
            <a:noFill/>
          </a:ln>
        </p:spPr>
      </p:pic>
      <p:pic>
        <p:nvPicPr>
          <p:cNvPr id="823" name="Google Shape;823;p123"/>
          <p:cNvPicPr preferRelativeResize="0"/>
          <p:nvPr/>
        </p:nvPicPr>
        <p:blipFill rotWithShape="1">
          <a:blip r:embed="rId5">
            <a:alphaModFix/>
          </a:blip>
          <a:srcRect/>
          <a:stretch/>
        </p:blipFill>
        <p:spPr>
          <a:xfrm>
            <a:off x="1267575" y="1062224"/>
            <a:ext cx="1304700" cy="1304700"/>
          </a:xfrm>
          <a:prstGeom prst="rect">
            <a:avLst/>
          </a:prstGeom>
          <a:noFill/>
          <a:ln>
            <a:noFill/>
          </a:ln>
        </p:spPr>
      </p:pic>
      <p:cxnSp>
        <p:nvCxnSpPr>
          <p:cNvPr id="824" name="Google Shape;824;p123"/>
          <p:cNvCxnSpPr/>
          <p:nvPr/>
        </p:nvCxnSpPr>
        <p:spPr>
          <a:xfrm>
            <a:off x="3483950" y="1154275"/>
            <a:ext cx="11100" cy="29454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8"/>
        <p:cNvGrpSpPr/>
        <p:nvPr/>
      </p:nvGrpSpPr>
      <p:grpSpPr>
        <a:xfrm>
          <a:off x="0" y="0"/>
          <a:ext cx="0" cy="0"/>
          <a:chOff x="0" y="0"/>
          <a:chExt cx="0" cy="0"/>
        </a:xfrm>
      </p:grpSpPr>
      <p:pic>
        <p:nvPicPr>
          <p:cNvPr id="829" name="Google Shape;829;p124" title="Points scored"/>
          <p:cNvPicPr preferRelativeResize="0"/>
          <p:nvPr/>
        </p:nvPicPr>
        <p:blipFill rotWithShape="1">
          <a:blip r:embed="rId4">
            <a:alphaModFix/>
          </a:blip>
          <a:srcRect/>
          <a:stretch/>
        </p:blipFill>
        <p:spPr>
          <a:xfrm>
            <a:off x="1991450" y="976525"/>
            <a:ext cx="5445126" cy="3366875"/>
          </a:xfrm>
          <a:prstGeom prst="rect">
            <a:avLst/>
          </a:prstGeom>
          <a:noFill/>
          <a:ln>
            <a:noFill/>
          </a:ln>
        </p:spPr>
      </p:pic>
      <p:sp>
        <p:nvSpPr>
          <p:cNvPr id="830" name="Google Shape;830;p124"/>
          <p:cNvSpPr txBox="1"/>
          <p:nvPr/>
        </p:nvSpPr>
        <p:spPr>
          <a:xfrm>
            <a:off x="6034475" y="713950"/>
            <a:ext cx="7035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i="0" u="none" strike="noStrike" cap="none">
                <a:solidFill>
                  <a:srgbClr val="003950"/>
                </a:solidFill>
                <a:latin typeface="Lora"/>
                <a:ea typeface="Lora"/>
                <a:cs typeface="Lora"/>
                <a:sym typeface="Lora"/>
              </a:rPr>
              <a:t>$2B</a:t>
            </a:r>
            <a:endParaRPr sz="2000" i="0" u="none" strike="noStrike" cap="none">
              <a:solidFill>
                <a:srgbClr val="003950"/>
              </a:solidFill>
              <a:latin typeface="Lora"/>
              <a:ea typeface="Lora"/>
              <a:cs typeface="Lora"/>
              <a:sym typeface="Lora"/>
            </a:endParaRPr>
          </a:p>
        </p:txBody>
      </p:sp>
      <p:sp>
        <p:nvSpPr>
          <p:cNvPr id="831" name="Google Shape;831;p124"/>
          <p:cNvSpPr txBox="1"/>
          <p:nvPr/>
        </p:nvSpPr>
        <p:spPr>
          <a:xfrm>
            <a:off x="4670200" y="2206450"/>
            <a:ext cx="8037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i="0" u="none" strike="noStrike" cap="none">
                <a:solidFill>
                  <a:srgbClr val="003950"/>
                </a:solidFill>
                <a:latin typeface="Lora"/>
                <a:ea typeface="Lora"/>
                <a:cs typeface="Lora"/>
                <a:sym typeface="Lora"/>
              </a:rPr>
              <a:t>~$1B</a:t>
            </a:r>
            <a:endParaRPr sz="2000" i="0" u="none" strike="noStrike" cap="none">
              <a:solidFill>
                <a:srgbClr val="003950"/>
              </a:solidFill>
              <a:latin typeface="Lora"/>
              <a:ea typeface="Lora"/>
              <a:cs typeface="Lora"/>
              <a:sym typeface="Lora"/>
            </a:endParaRPr>
          </a:p>
        </p:txBody>
      </p:sp>
      <p:sp>
        <p:nvSpPr>
          <p:cNvPr id="832" name="Google Shape;832;p124"/>
          <p:cNvSpPr txBox="1"/>
          <p:nvPr/>
        </p:nvSpPr>
        <p:spPr>
          <a:xfrm>
            <a:off x="3298600" y="2739850"/>
            <a:ext cx="92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i="0" u="none" strike="noStrike" cap="none">
                <a:solidFill>
                  <a:srgbClr val="003950"/>
                </a:solidFill>
                <a:latin typeface="Lora"/>
                <a:ea typeface="Lora"/>
                <a:cs typeface="Lora"/>
                <a:sym typeface="Lora"/>
              </a:rPr>
              <a:t>~$.5B</a:t>
            </a:r>
            <a:endParaRPr sz="2000" i="0" u="none" strike="noStrike" cap="none">
              <a:solidFill>
                <a:srgbClr val="003950"/>
              </a:solidFill>
              <a:latin typeface="Lora"/>
              <a:ea typeface="Lora"/>
              <a:cs typeface="Lora"/>
              <a:sym typeface="Lora"/>
            </a:endParaRPr>
          </a:p>
        </p:txBody>
      </p:sp>
      <p:sp>
        <p:nvSpPr>
          <p:cNvPr id="833" name="Google Shape;833;p124"/>
          <p:cNvSpPr txBox="1"/>
          <p:nvPr/>
        </p:nvSpPr>
        <p:spPr>
          <a:xfrm>
            <a:off x="547625" y="350525"/>
            <a:ext cx="44136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434343"/>
                </a:solidFill>
                <a:latin typeface="Lora"/>
                <a:ea typeface="Lora"/>
                <a:cs typeface="Lora"/>
                <a:sym typeface="Lora"/>
              </a:rPr>
              <a:t>Huge uptick in private capital</a:t>
            </a:r>
            <a:endParaRPr sz="1600" b="0" i="0" u="none" strike="noStrike" cap="none">
              <a:solidFill>
                <a:srgbClr val="434343"/>
              </a:solidFill>
              <a:latin typeface="Lora"/>
              <a:ea typeface="Lora"/>
              <a:cs typeface="Lora"/>
              <a:sym typeface="Lor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7"/>
        <p:cNvGrpSpPr/>
        <p:nvPr/>
      </p:nvGrpSpPr>
      <p:grpSpPr>
        <a:xfrm>
          <a:off x="0" y="0"/>
          <a:ext cx="0" cy="0"/>
          <a:chOff x="0" y="0"/>
          <a:chExt cx="0" cy="0"/>
        </a:xfrm>
      </p:grpSpPr>
      <p:sp>
        <p:nvSpPr>
          <p:cNvPr id="838" name="Google Shape;838;p125"/>
          <p:cNvSpPr txBox="1"/>
          <p:nvPr/>
        </p:nvSpPr>
        <p:spPr>
          <a:xfrm>
            <a:off x="222600" y="140600"/>
            <a:ext cx="8775600" cy="5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lt1"/>
                </a:solidFill>
                <a:latin typeface="Open Sans"/>
                <a:ea typeface="Open Sans"/>
                <a:cs typeface="Open Sans"/>
                <a:sym typeface="Open Sans"/>
              </a:rPr>
              <a:t>But we’re not reducing surplus food fast enough…  </a:t>
            </a:r>
            <a:endParaRPr sz="2000" b="1">
              <a:solidFill>
                <a:schemeClr val="lt1"/>
              </a:solidFill>
              <a:latin typeface="Open Sans"/>
              <a:ea typeface="Open Sans"/>
              <a:cs typeface="Open Sans"/>
              <a:sym typeface="Open Sans"/>
            </a:endParaRPr>
          </a:p>
        </p:txBody>
      </p:sp>
      <p:pic>
        <p:nvPicPr>
          <p:cNvPr id="839" name="Google Shape;839;p125"/>
          <p:cNvPicPr preferRelativeResize="0"/>
          <p:nvPr/>
        </p:nvPicPr>
        <p:blipFill rotWithShape="1">
          <a:blip r:embed="rId4">
            <a:alphaModFix/>
          </a:blip>
          <a:srcRect l="7887" t="11588" r="7667" b="9949"/>
          <a:stretch/>
        </p:blipFill>
        <p:spPr>
          <a:xfrm>
            <a:off x="1699400" y="851100"/>
            <a:ext cx="5745198" cy="36414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5"/>
        <p:cNvGrpSpPr/>
        <p:nvPr/>
      </p:nvGrpSpPr>
      <p:grpSpPr>
        <a:xfrm>
          <a:off x="0" y="0"/>
          <a:ext cx="0" cy="0"/>
          <a:chOff x="0" y="0"/>
          <a:chExt cx="0" cy="0"/>
        </a:xfrm>
      </p:grpSpPr>
      <p:sp>
        <p:nvSpPr>
          <p:cNvPr id="486" name="Google Shape;486;p99"/>
          <p:cNvSpPr txBox="1"/>
          <p:nvPr/>
        </p:nvSpPr>
        <p:spPr>
          <a:xfrm>
            <a:off x="222600" y="140600"/>
            <a:ext cx="8775600" cy="5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lt1"/>
                </a:solidFill>
                <a:latin typeface="Lora Medium"/>
                <a:ea typeface="Lora Medium"/>
                <a:cs typeface="Lora Medium"/>
                <a:sym typeface="Lora Medium"/>
              </a:rPr>
              <a:t>ReFED is the Epicenter of the Food Waste Ecosystem</a:t>
            </a:r>
            <a:endParaRPr sz="2500">
              <a:solidFill>
                <a:srgbClr val="FFFFFF"/>
              </a:solidFill>
              <a:latin typeface="Lora Medium"/>
              <a:ea typeface="Lora Medium"/>
              <a:cs typeface="Lora Medium"/>
              <a:sym typeface="Lora Medium"/>
            </a:endParaRPr>
          </a:p>
        </p:txBody>
      </p:sp>
      <p:pic>
        <p:nvPicPr>
          <p:cNvPr id="487" name="Google Shape;487;p99"/>
          <p:cNvPicPr preferRelativeResize="0"/>
          <p:nvPr/>
        </p:nvPicPr>
        <p:blipFill rotWithShape="1">
          <a:blip r:embed="rId4">
            <a:alphaModFix/>
          </a:blip>
          <a:srcRect/>
          <a:stretch/>
        </p:blipFill>
        <p:spPr>
          <a:xfrm>
            <a:off x="5879602" y="1596120"/>
            <a:ext cx="549489" cy="336005"/>
          </a:xfrm>
          <a:prstGeom prst="rect">
            <a:avLst/>
          </a:prstGeom>
          <a:noFill/>
          <a:ln>
            <a:noFill/>
          </a:ln>
        </p:spPr>
      </p:pic>
      <p:pic>
        <p:nvPicPr>
          <p:cNvPr id="488" name="Google Shape;488;p99"/>
          <p:cNvPicPr preferRelativeResize="0"/>
          <p:nvPr/>
        </p:nvPicPr>
        <p:blipFill rotWithShape="1">
          <a:blip r:embed="rId5">
            <a:alphaModFix/>
          </a:blip>
          <a:srcRect/>
          <a:stretch/>
        </p:blipFill>
        <p:spPr>
          <a:xfrm>
            <a:off x="5846974" y="1072661"/>
            <a:ext cx="549476" cy="495973"/>
          </a:xfrm>
          <a:prstGeom prst="rect">
            <a:avLst/>
          </a:prstGeom>
          <a:noFill/>
          <a:ln>
            <a:noFill/>
          </a:ln>
        </p:spPr>
      </p:pic>
      <p:pic>
        <p:nvPicPr>
          <p:cNvPr id="489" name="Google Shape;489;p99"/>
          <p:cNvPicPr preferRelativeResize="0"/>
          <p:nvPr/>
        </p:nvPicPr>
        <p:blipFill rotWithShape="1">
          <a:blip r:embed="rId6">
            <a:alphaModFix/>
          </a:blip>
          <a:srcRect/>
          <a:stretch/>
        </p:blipFill>
        <p:spPr>
          <a:xfrm>
            <a:off x="7506530" y="1150459"/>
            <a:ext cx="864544" cy="297873"/>
          </a:xfrm>
          <a:prstGeom prst="rect">
            <a:avLst/>
          </a:prstGeom>
          <a:noFill/>
          <a:ln>
            <a:noFill/>
          </a:ln>
        </p:spPr>
      </p:pic>
      <p:pic>
        <p:nvPicPr>
          <p:cNvPr id="490" name="Google Shape;490;p99"/>
          <p:cNvPicPr preferRelativeResize="0"/>
          <p:nvPr/>
        </p:nvPicPr>
        <p:blipFill rotWithShape="1">
          <a:blip r:embed="rId7">
            <a:alphaModFix/>
          </a:blip>
          <a:srcRect l="-796" t="-16904"/>
          <a:stretch/>
        </p:blipFill>
        <p:spPr>
          <a:xfrm>
            <a:off x="7418877" y="1553595"/>
            <a:ext cx="910138" cy="255973"/>
          </a:xfrm>
          <a:prstGeom prst="rect">
            <a:avLst/>
          </a:prstGeom>
          <a:noFill/>
          <a:ln>
            <a:noFill/>
          </a:ln>
        </p:spPr>
      </p:pic>
      <p:pic>
        <p:nvPicPr>
          <p:cNvPr id="491" name="Google Shape;491;p99"/>
          <p:cNvPicPr preferRelativeResize="0"/>
          <p:nvPr/>
        </p:nvPicPr>
        <p:blipFill rotWithShape="1">
          <a:blip r:embed="rId8">
            <a:alphaModFix/>
          </a:blip>
          <a:srcRect l="-2392" r="1013"/>
          <a:stretch/>
        </p:blipFill>
        <p:spPr>
          <a:xfrm>
            <a:off x="2160700" y="1197613"/>
            <a:ext cx="592451" cy="236100"/>
          </a:xfrm>
          <a:prstGeom prst="rect">
            <a:avLst/>
          </a:prstGeom>
          <a:noFill/>
          <a:ln>
            <a:noFill/>
          </a:ln>
        </p:spPr>
      </p:pic>
      <p:pic>
        <p:nvPicPr>
          <p:cNvPr id="492" name="Google Shape;492;p99"/>
          <p:cNvPicPr preferRelativeResize="0"/>
          <p:nvPr/>
        </p:nvPicPr>
        <p:blipFill rotWithShape="1">
          <a:blip r:embed="rId9">
            <a:alphaModFix/>
          </a:blip>
          <a:srcRect/>
          <a:stretch/>
        </p:blipFill>
        <p:spPr>
          <a:xfrm>
            <a:off x="1255925" y="1219725"/>
            <a:ext cx="834250" cy="184075"/>
          </a:xfrm>
          <a:prstGeom prst="rect">
            <a:avLst/>
          </a:prstGeom>
          <a:noFill/>
          <a:ln>
            <a:noFill/>
          </a:ln>
        </p:spPr>
      </p:pic>
      <p:pic>
        <p:nvPicPr>
          <p:cNvPr id="493" name="Google Shape;493;p99"/>
          <p:cNvPicPr preferRelativeResize="0"/>
          <p:nvPr/>
        </p:nvPicPr>
        <p:blipFill rotWithShape="1">
          <a:blip r:embed="rId10">
            <a:alphaModFix/>
          </a:blip>
          <a:srcRect/>
          <a:stretch/>
        </p:blipFill>
        <p:spPr>
          <a:xfrm>
            <a:off x="2299849" y="1499775"/>
            <a:ext cx="449525" cy="221265"/>
          </a:xfrm>
          <a:prstGeom prst="rect">
            <a:avLst/>
          </a:prstGeom>
          <a:noFill/>
          <a:ln>
            <a:noFill/>
          </a:ln>
        </p:spPr>
      </p:pic>
      <p:pic>
        <p:nvPicPr>
          <p:cNvPr id="494" name="Google Shape;494;p99"/>
          <p:cNvPicPr preferRelativeResize="0"/>
          <p:nvPr/>
        </p:nvPicPr>
        <p:blipFill rotWithShape="1">
          <a:blip r:embed="rId11">
            <a:alphaModFix/>
          </a:blip>
          <a:srcRect/>
          <a:stretch/>
        </p:blipFill>
        <p:spPr>
          <a:xfrm>
            <a:off x="6239256" y="4194425"/>
            <a:ext cx="660898" cy="432000"/>
          </a:xfrm>
          <a:prstGeom prst="rect">
            <a:avLst/>
          </a:prstGeom>
          <a:noFill/>
          <a:ln>
            <a:noFill/>
          </a:ln>
        </p:spPr>
      </p:pic>
      <p:pic>
        <p:nvPicPr>
          <p:cNvPr id="495" name="Google Shape;495;p99"/>
          <p:cNvPicPr preferRelativeResize="0"/>
          <p:nvPr/>
        </p:nvPicPr>
        <p:blipFill rotWithShape="1">
          <a:blip r:embed="rId12">
            <a:alphaModFix/>
          </a:blip>
          <a:srcRect/>
          <a:stretch/>
        </p:blipFill>
        <p:spPr>
          <a:xfrm>
            <a:off x="5718600" y="3688425"/>
            <a:ext cx="1112200" cy="388519"/>
          </a:xfrm>
          <a:prstGeom prst="rect">
            <a:avLst/>
          </a:prstGeom>
          <a:noFill/>
          <a:ln>
            <a:noFill/>
          </a:ln>
        </p:spPr>
      </p:pic>
      <p:pic>
        <p:nvPicPr>
          <p:cNvPr id="496" name="Google Shape;496;p99"/>
          <p:cNvPicPr preferRelativeResize="0"/>
          <p:nvPr/>
        </p:nvPicPr>
        <p:blipFill rotWithShape="1">
          <a:blip r:embed="rId13">
            <a:alphaModFix/>
          </a:blip>
          <a:srcRect/>
          <a:stretch/>
        </p:blipFill>
        <p:spPr>
          <a:xfrm>
            <a:off x="1246305" y="2351537"/>
            <a:ext cx="853482" cy="236730"/>
          </a:xfrm>
          <a:prstGeom prst="rect">
            <a:avLst/>
          </a:prstGeom>
          <a:noFill/>
          <a:ln>
            <a:noFill/>
          </a:ln>
        </p:spPr>
      </p:pic>
      <p:pic>
        <p:nvPicPr>
          <p:cNvPr id="497" name="Google Shape;497;p99"/>
          <p:cNvPicPr preferRelativeResize="0"/>
          <p:nvPr/>
        </p:nvPicPr>
        <p:blipFill rotWithShape="1">
          <a:blip r:embed="rId14">
            <a:alphaModFix/>
          </a:blip>
          <a:srcRect/>
          <a:stretch/>
        </p:blipFill>
        <p:spPr>
          <a:xfrm>
            <a:off x="1889792" y="2818384"/>
            <a:ext cx="695600" cy="268477"/>
          </a:xfrm>
          <a:prstGeom prst="rect">
            <a:avLst/>
          </a:prstGeom>
          <a:noFill/>
          <a:ln>
            <a:noFill/>
          </a:ln>
        </p:spPr>
      </p:pic>
      <p:pic>
        <p:nvPicPr>
          <p:cNvPr id="498" name="Google Shape;498;p99"/>
          <p:cNvPicPr preferRelativeResize="0"/>
          <p:nvPr/>
        </p:nvPicPr>
        <p:blipFill rotWithShape="1">
          <a:blip r:embed="rId15">
            <a:alphaModFix/>
          </a:blip>
          <a:srcRect/>
          <a:stretch/>
        </p:blipFill>
        <p:spPr>
          <a:xfrm>
            <a:off x="778925" y="2668304"/>
            <a:ext cx="969205" cy="304133"/>
          </a:xfrm>
          <a:prstGeom prst="rect">
            <a:avLst/>
          </a:prstGeom>
          <a:noFill/>
          <a:ln>
            <a:noFill/>
          </a:ln>
        </p:spPr>
      </p:pic>
      <p:pic>
        <p:nvPicPr>
          <p:cNvPr id="499" name="Google Shape;499;p99"/>
          <p:cNvPicPr preferRelativeResize="0"/>
          <p:nvPr/>
        </p:nvPicPr>
        <p:blipFill rotWithShape="1">
          <a:blip r:embed="rId16">
            <a:alphaModFix/>
          </a:blip>
          <a:srcRect/>
          <a:stretch/>
        </p:blipFill>
        <p:spPr>
          <a:xfrm>
            <a:off x="2130443" y="2228848"/>
            <a:ext cx="654806" cy="616424"/>
          </a:xfrm>
          <a:prstGeom prst="rect">
            <a:avLst/>
          </a:prstGeom>
          <a:noFill/>
          <a:ln>
            <a:noFill/>
          </a:ln>
        </p:spPr>
      </p:pic>
      <p:pic>
        <p:nvPicPr>
          <p:cNvPr id="500" name="Google Shape;500;p99"/>
          <p:cNvPicPr preferRelativeResize="0"/>
          <p:nvPr/>
        </p:nvPicPr>
        <p:blipFill rotWithShape="1">
          <a:blip r:embed="rId17">
            <a:alphaModFix/>
          </a:blip>
          <a:srcRect/>
          <a:stretch/>
        </p:blipFill>
        <p:spPr>
          <a:xfrm>
            <a:off x="2495800" y="3816275"/>
            <a:ext cx="866826" cy="287933"/>
          </a:xfrm>
          <a:prstGeom prst="rect">
            <a:avLst/>
          </a:prstGeom>
          <a:noFill/>
          <a:ln>
            <a:noFill/>
          </a:ln>
        </p:spPr>
      </p:pic>
      <p:pic>
        <p:nvPicPr>
          <p:cNvPr id="501" name="Google Shape;501;p99"/>
          <p:cNvPicPr preferRelativeResize="0"/>
          <p:nvPr/>
        </p:nvPicPr>
        <p:blipFill rotWithShape="1">
          <a:blip r:embed="rId18">
            <a:alphaModFix/>
          </a:blip>
          <a:srcRect/>
          <a:stretch/>
        </p:blipFill>
        <p:spPr>
          <a:xfrm>
            <a:off x="2869839" y="4188098"/>
            <a:ext cx="449541" cy="511977"/>
          </a:xfrm>
          <a:prstGeom prst="rect">
            <a:avLst/>
          </a:prstGeom>
          <a:noFill/>
          <a:ln>
            <a:noFill/>
          </a:ln>
        </p:spPr>
      </p:pic>
      <p:pic>
        <p:nvPicPr>
          <p:cNvPr id="502" name="Google Shape;502;p99"/>
          <p:cNvPicPr preferRelativeResize="0"/>
          <p:nvPr/>
        </p:nvPicPr>
        <p:blipFill rotWithShape="1">
          <a:blip r:embed="rId19">
            <a:alphaModFix/>
          </a:blip>
          <a:srcRect/>
          <a:stretch/>
        </p:blipFill>
        <p:spPr>
          <a:xfrm>
            <a:off x="1547276" y="4238636"/>
            <a:ext cx="322973" cy="410844"/>
          </a:xfrm>
          <a:prstGeom prst="rect">
            <a:avLst/>
          </a:prstGeom>
          <a:noFill/>
          <a:ln>
            <a:noFill/>
          </a:ln>
        </p:spPr>
      </p:pic>
      <p:pic>
        <p:nvPicPr>
          <p:cNvPr id="503" name="Google Shape;503;p99"/>
          <p:cNvPicPr preferRelativeResize="0"/>
          <p:nvPr/>
        </p:nvPicPr>
        <p:blipFill rotWithShape="1">
          <a:blip r:embed="rId20">
            <a:alphaModFix/>
          </a:blip>
          <a:srcRect l="230" r="-230"/>
          <a:stretch/>
        </p:blipFill>
        <p:spPr>
          <a:xfrm>
            <a:off x="1644593" y="3908388"/>
            <a:ext cx="687135" cy="260367"/>
          </a:xfrm>
          <a:prstGeom prst="rect">
            <a:avLst/>
          </a:prstGeom>
          <a:noFill/>
          <a:ln>
            <a:noFill/>
          </a:ln>
        </p:spPr>
      </p:pic>
      <p:pic>
        <p:nvPicPr>
          <p:cNvPr id="504" name="Google Shape;504;p99"/>
          <p:cNvPicPr preferRelativeResize="0"/>
          <p:nvPr/>
        </p:nvPicPr>
        <p:blipFill rotWithShape="1">
          <a:blip r:embed="rId21">
            <a:alphaModFix/>
          </a:blip>
          <a:srcRect/>
          <a:stretch/>
        </p:blipFill>
        <p:spPr>
          <a:xfrm>
            <a:off x="2143833" y="4238644"/>
            <a:ext cx="592450" cy="345818"/>
          </a:xfrm>
          <a:prstGeom prst="rect">
            <a:avLst/>
          </a:prstGeom>
          <a:noFill/>
          <a:ln>
            <a:noFill/>
          </a:ln>
        </p:spPr>
      </p:pic>
      <p:pic>
        <p:nvPicPr>
          <p:cNvPr id="505" name="Google Shape;505;p99"/>
          <p:cNvPicPr preferRelativeResize="0"/>
          <p:nvPr/>
        </p:nvPicPr>
        <p:blipFill rotWithShape="1">
          <a:blip r:embed="rId22">
            <a:alphaModFix/>
          </a:blip>
          <a:srcRect/>
          <a:stretch/>
        </p:blipFill>
        <p:spPr>
          <a:xfrm>
            <a:off x="7058760" y="4245972"/>
            <a:ext cx="817624" cy="328853"/>
          </a:xfrm>
          <a:prstGeom prst="rect">
            <a:avLst/>
          </a:prstGeom>
          <a:noFill/>
          <a:ln>
            <a:noFill/>
          </a:ln>
        </p:spPr>
      </p:pic>
      <p:pic>
        <p:nvPicPr>
          <p:cNvPr id="506" name="Google Shape;506;p99"/>
          <p:cNvPicPr preferRelativeResize="0"/>
          <p:nvPr/>
        </p:nvPicPr>
        <p:blipFill rotWithShape="1">
          <a:blip r:embed="rId23">
            <a:alphaModFix/>
          </a:blip>
          <a:srcRect/>
          <a:stretch/>
        </p:blipFill>
        <p:spPr>
          <a:xfrm>
            <a:off x="6986024" y="3767688"/>
            <a:ext cx="389600" cy="367823"/>
          </a:xfrm>
          <a:prstGeom prst="rect">
            <a:avLst/>
          </a:prstGeom>
          <a:noFill/>
          <a:ln>
            <a:noFill/>
          </a:ln>
        </p:spPr>
      </p:pic>
      <p:pic>
        <p:nvPicPr>
          <p:cNvPr id="507" name="Google Shape;507;p99"/>
          <p:cNvPicPr preferRelativeResize="0"/>
          <p:nvPr/>
        </p:nvPicPr>
        <p:blipFill rotWithShape="1">
          <a:blip r:embed="rId24">
            <a:alphaModFix/>
          </a:blip>
          <a:srcRect l="-4246" t="7178" r="6390" b="17017"/>
          <a:stretch/>
        </p:blipFill>
        <p:spPr>
          <a:xfrm>
            <a:off x="6654958" y="2933285"/>
            <a:ext cx="1004344" cy="318539"/>
          </a:xfrm>
          <a:prstGeom prst="rect">
            <a:avLst/>
          </a:prstGeom>
          <a:noFill/>
          <a:ln>
            <a:noFill/>
          </a:ln>
        </p:spPr>
      </p:pic>
      <p:pic>
        <p:nvPicPr>
          <p:cNvPr id="508" name="Google Shape;508;p99"/>
          <p:cNvPicPr preferRelativeResize="0"/>
          <p:nvPr/>
        </p:nvPicPr>
        <p:blipFill rotWithShape="1">
          <a:blip r:embed="rId25">
            <a:alphaModFix/>
          </a:blip>
          <a:srcRect/>
          <a:stretch/>
        </p:blipFill>
        <p:spPr>
          <a:xfrm>
            <a:off x="6765999" y="2775301"/>
            <a:ext cx="782262" cy="159297"/>
          </a:xfrm>
          <a:prstGeom prst="rect">
            <a:avLst/>
          </a:prstGeom>
          <a:noFill/>
          <a:ln>
            <a:noFill/>
          </a:ln>
        </p:spPr>
      </p:pic>
      <p:pic>
        <p:nvPicPr>
          <p:cNvPr id="509" name="Google Shape;509;p99"/>
          <p:cNvPicPr preferRelativeResize="0"/>
          <p:nvPr/>
        </p:nvPicPr>
        <p:blipFill rotWithShape="1">
          <a:blip r:embed="rId26">
            <a:alphaModFix/>
          </a:blip>
          <a:srcRect/>
          <a:stretch/>
        </p:blipFill>
        <p:spPr>
          <a:xfrm>
            <a:off x="7238158" y="2424373"/>
            <a:ext cx="652063" cy="310488"/>
          </a:xfrm>
          <a:prstGeom prst="rect">
            <a:avLst/>
          </a:prstGeom>
          <a:noFill/>
          <a:ln>
            <a:noFill/>
          </a:ln>
        </p:spPr>
      </p:pic>
      <p:pic>
        <p:nvPicPr>
          <p:cNvPr id="510" name="Google Shape;510;p99"/>
          <p:cNvPicPr preferRelativeResize="0"/>
          <p:nvPr/>
        </p:nvPicPr>
        <p:blipFill rotWithShape="1">
          <a:blip r:embed="rId27">
            <a:alphaModFix/>
          </a:blip>
          <a:srcRect/>
          <a:stretch/>
        </p:blipFill>
        <p:spPr>
          <a:xfrm>
            <a:off x="6394899" y="2460493"/>
            <a:ext cx="756270" cy="238946"/>
          </a:xfrm>
          <a:prstGeom prst="rect">
            <a:avLst/>
          </a:prstGeom>
          <a:noFill/>
          <a:ln>
            <a:noFill/>
          </a:ln>
        </p:spPr>
      </p:pic>
      <p:pic>
        <p:nvPicPr>
          <p:cNvPr id="511" name="Google Shape;511;p99"/>
          <p:cNvPicPr preferRelativeResize="0"/>
          <p:nvPr/>
        </p:nvPicPr>
        <p:blipFill rotWithShape="1">
          <a:blip r:embed="rId28">
            <a:alphaModFix/>
          </a:blip>
          <a:srcRect/>
          <a:stretch/>
        </p:blipFill>
        <p:spPr>
          <a:xfrm>
            <a:off x="8042601" y="2368024"/>
            <a:ext cx="756274" cy="371565"/>
          </a:xfrm>
          <a:prstGeom prst="rect">
            <a:avLst/>
          </a:prstGeom>
          <a:noFill/>
          <a:ln>
            <a:noFill/>
          </a:ln>
        </p:spPr>
      </p:pic>
      <p:pic>
        <p:nvPicPr>
          <p:cNvPr id="512" name="Google Shape;512;p99"/>
          <p:cNvPicPr preferRelativeResize="0"/>
          <p:nvPr/>
        </p:nvPicPr>
        <p:blipFill rotWithShape="1">
          <a:blip r:embed="rId29">
            <a:alphaModFix/>
          </a:blip>
          <a:srcRect/>
          <a:stretch/>
        </p:blipFill>
        <p:spPr>
          <a:xfrm>
            <a:off x="7484885" y="2808790"/>
            <a:ext cx="1129277" cy="112023"/>
          </a:xfrm>
          <a:prstGeom prst="rect">
            <a:avLst/>
          </a:prstGeom>
          <a:noFill/>
          <a:ln>
            <a:noFill/>
          </a:ln>
        </p:spPr>
      </p:pic>
      <p:pic>
        <p:nvPicPr>
          <p:cNvPr id="513" name="Google Shape;513;p99"/>
          <p:cNvPicPr preferRelativeResize="0"/>
          <p:nvPr/>
        </p:nvPicPr>
        <p:blipFill rotWithShape="1">
          <a:blip r:embed="rId30">
            <a:alphaModFix/>
          </a:blip>
          <a:srcRect/>
          <a:stretch/>
        </p:blipFill>
        <p:spPr>
          <a:xfrm>
            <a:off x="7802120" y="2989998"/>
            <a:ext cx="494769" cy="258241"/>
          </a:xfrm>
          <a:prstGeom prst="rect">
            <a:avLst/>
          </a:prstGeom>
          <a:noFill/>
          <a:ln>
            <a:noFill/>
          </a:ln>
        </p:spPr>
      </p:pic>
      <p:cxnSp>
        <p:nvCxnSpPr>
          <p:cNvPr id="514" name="Google Shape;514;p99"/>
          <p:cNvCxnSpPr>
            <a:endCxn id="515" idx="0"/>
          </p:cNvCxnSpPr>
          <p:nvPr/>
        </p:nvCxnSpPr>
        <p:spPr>
          <a:xfrm>
            <a:off x="4058061" y="1792916"/>
            <a:ext cx="1116900" cy="1784700"/>
          </a:xfrm>
          <a:prstGeom prst="straightConnector1">
            <a:avLst/>
          </a:prstGeom>
          <a:noFill/>
          <a:ln w="9525" cap="flat" cmpd="sng">
            <a:solidFill>
              <a:schemeClr val="dk2"/>
            </a:solidFill>
            <a:prstDash val="dot"/>
            <a:round/>
            <a:headEnd type="none" w="sm" len="sm"/>
            <a:tailEnd type="none" w="sm" len="sm"/>
          </a:ln>
        </p:spPr>
      </p:cxnSp>
      <p:cxnSp>
        <p:nvCxnSpPr>
          <p:cNvPr id="516" name="Google Shape;516;p99"/>
          <p:cNvCxnSpPr/>
          <p:nvPr/>
        </p:nvCxnSpPr>
        <p:spPr>
          <a:xfrm flipH="1">
            <a:off x="4042250" y="1784950"/>
            <a:ext cx="973800" cy="1845300"/>
          </a:xfrm>
          <a:prstGeom prst="straightConnector1">
            <a:avLst/>
          </a:prstGeom>
          <a:noFill/>
          <a:ln w="9525" cap="flat" cmpd="sng">
            <a:solidFill>
              <a:schemeClr val="dk2"/>
            </a:solidFill>
            <a:prstDash val="dot"/>
            <a:round/>
            <a:headEnd type="none" w="sm" len="sm"/>
            <a:tailEnd type="none" w="sm" len="sm"/>
          </a:ln>
        </p:spPr>
      </p:cxnSp>
      <p:cxnSp>
        <p:nvCxnSpPr>
          <p:cNvPr id="517" name="Google Shape;517;p99"/>
          <p:cNvCxnSpPr/>
          <p:nvPr/>
        </p:nvCxnSpPr>
        <p:spPr>
          <a:xfrm>
            <a:off x="3634568" y="2674721"/>
            <a:ext cx="1923300" cy="13200"/>
          </a:xfrm>
          <a:prstGeom prst="straightConnector1">
            <a:avLst/>
          </a:prstGeom>
          <a:noFill/>
          <a:ln w="9525" cap="flat" cmpd="sng">
            <a:solidFill>
              <a:schemeClr val="dk2"/>
            </a:solidFill>
            <a:prstDash val="dot"/>
            <a:round/>
            <a:headEnd type="none" w="sm" len="sm"/>
            <a:tailEnd type="none" w="sm" len="sm"/>
          </a:ln>
        </p:spPr>
      </p:cxnSp>
      <p:sp>
        <p:nvSpPr>
          <p:cNvPr id="518" name="Google Shape;518;p99"/>
          <p:cNvSpPr txBox="1"/>
          <p:nvPr/>
        </p:nvSpPr>
        <p:spPr>
          <a:xfrm>
            <a:off x="5032889" y="1920479"/>
            <a:ext cx="684600" cy="261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500" b="1" i="0" u="none" strike="noStrike" cap="none">
                <a:solidFill>
                  <a:srgbClr val="FFFFFF"/>
                </a:solidFill>
                <a:latin typeface="Open Sans"/>
                <a:ea typeface="Open Sans"/>
                <a:cs typeface="Open Sans"/>
                <a:sym typeface="Open Sans"/>
              </a:rPr>
              <a:t>FUNDERS</a:t>
            </a:r>
            <a:endParaRPr sz="500" b="1" i="0" u="none" strike="noStrike" cap="none">
              <a:solidFill>
                <a:srgbClr val="FFFFFF"/>
              </a:solidFill>
              <a:latin typeface="Open Sans"/>
              <a:ea typeface="Open Sans"/>
              <a:cs typeface="Open Sans"/>
              <a:sym typeface="Open Sans"/>
            </a:endParaRPr>
          </a:p>
        </p:txBody>
      </p:sp>
      <p:sp>
        <p:nvSpPr>
          <p:cNvPr id="519" name="Google Shape;519;p99"/>
          <p:cNvSpPr txBox="1"/>
          <p:nvPr/>
        </p:nvSpPr>
        <p:spPr>
          <a:xfrm>
            <a:off x="5032909" y="3308667"/>
            <a:ext cx="684600" cy="292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700" b="1" i="0" u="none" strike="noStrike" cap="none">
                <a:solidFill>
                  <a:srgbClr val="FFFFFF"/>
                </a:solidFill>
                <a:latin typeface="Open Sans"/>
                <a:ea typeface="Open Sans"/>
                <a:cs typeface="Open Sans"/>
                <a:sym typeface="Open Sans"/>
              </a:rPr>
              <a:t>C</a:t>
            </a:r>
            <a:r>
              <a:rPr lang="en" sz="500" b="1" i="0" u="none" strike="noStrike" cap="none">
                <a:solidFill>
                  <a:srgbClr val="FFFFFF"/>
                </a:solidFill>
                <a:latin typeface="Open Sans"/>
                <a:ea typeface="Open Sans"/>
                <a:cs typeface="Open Sans"/>
                <a:sym typeface="Open Sans"/>
              </a:rPr>
              <a:t>ORPORATE</a:t>
            </a:r>
            <a:endParaRPr sz="500" b="1" i="0" u="none" strike="noStrike" cap="none">
              <a:solidFill>
                <a:srgbClr val="FFFFFF"/>
              </a:solidFill>
              <a:latin typeface="Open Sans"/>
              <a:ea typeface="Open Sans"/>
              <a:cs typeface="Open Sans"/>
              <a:sym typeface="Open Sans"/>
            </a:endParaRPr>
          </a:p>
        </p:txBody>
      </p:sp>
      <p:sp>
        <p:nvSpPr>
          <p:cNvPr id="520" name="Google Shape;520;p99"/>
          <p:cNvSpPr txBox="1"/>
          <p:nvPr/>
        </p:nvSpPr>
        <p:spPr>
          <a:xfrm>
            <a:off x="4087402" y="1456433"/>
            <a:ext cx="684600" cy="261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500" b="1" i="0" u="none" strike="noStrike" cap="none">
                <a:solidFill>
                  <a:srgbClr val="FFFFFF"/>
                </a:solidFill>
                <a:latin typeface="Open Sans"/>
                <a:ea typeface="Open Sans"/>
                <a:cs typeface="Open Sans"/>
                <a:sym typeface="Open Sans"/>
              </a:rPr>
              <a:t>GOVERNMENT</a:t>
            </a:r>
            <a:endParaRPr sz="700" b="1" i="0" u="none" strike="noStrike" cap="none">
              <a:solidFill>
                <a:srgbClr val="FFFFFF"/>
              </a:solidFill>
              <a:latin typeface="Open Sans"/>
              <a:ea typeface="Open Sans"/>
              <a:cs typeface="Open Sans"/>
              <a:sym typeface="Open Sans"/>
            </a:endParaRPr>
          </a:p>
        </p:txBody>
      </p:sp>
      <p:sp>
        <p:nvSpPr>
          <p:cNvPr id="521" name="Google Shape;521;p99"/>
          <p:cNvSpPr txBox="1"/>
          <p:nvPr/>
        </p:nvSpPr>
        <p:spPr>
          <a:xfrm>
            <a:off x="4075693" y="3820797"/>
            <a:ext cx="708000" cy="261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500" b="1" i="0" u="none" strike="noStrike" cap="none">
                <a:solidFill>
                  <a:srgbClr val="FFFFFF"/>
                </a:solidFill>
                <a:latin typeface="Open Sans"/>
                <a:ea typeface="Open Sans"/>
                <a:cs typeface="Open Sans"/>
                <a:sym typeface="Open Sans"/>
              </a:rPr>
              <a:t>RESEARCH</a:t>
            </a:r>
            <a:endParaRPr sz="500" b="1" i="0" u="none" strike="noStrike" cap="none">
              <a:solidFill>
                <a:srgbClr val="FFFFFF"/>
              </a:solidFill>
              <a:latin typeface="Open Sans"/>
              <a:ea typeface="Open Sans"/>
              <a:cs typeface="Open Sans"/>
              <a:sym typeface="Open Sans"/>
            </a:endParaRPr>
          </a:p>
        </p:txBody>
      </p:sp>
      <p:sp>
        <p:nvSpPr>
          <p:cNvPr id="522" name="Google Shape;522;p99"/>
          <p:cNvSpPr txBox="1"/>
          <p:nvPr/>
        </p:nvSpPr>
        <p:spPr>
          <a:xfrm>
            <a:off x="3071446" y="1881921"/>
            <a:ext cx="6846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500" b="1" i="0" u="none" strike="noStrike" cap="none">
                <a:solidFill>
                  <a:srgbClr val="FFFFFF"/>
                </a:solidFill>
                <a:latin typeface="Open Sans"/>
                <a:ea typeface="Open Sans"/>
                <a:cs typeface="Open Sans"/>
                <a:sym typeface="Open Sans"/>
              </a:rPr>
              <a:t>SOLUTION PROVIDERS</a:t>
            </a:r>
            <a:endParaRPr sz="500" b="1" i="0" u="none" strike="noStrike" cap="none">
              <a:solidFill>
                <a:srgbClr val="FFFFFF"/>
              </a:solidFill>
              <a:latin typeface="Open Sans"/>
              <a:ea typeface="Open Sans"/>
              <a:cs typeface="Open Sans"/>
              <a:sym typeface="Open Sans"/>
            </a:endParaRPr>
          </a:p>
        </p:txBody>
      </p:sp>
      <p:sp>
        <p:nvSpPr>
          <p:cNvPr id="523" name="Google Shape;523;p99"/>
          <p:cNvSpPr txBox="1"/>
          <p:nvPr/>
        </p:nvSpPr>
        <p:spPr>
          <a:xfrm>
            <a:off x="4614189" y="1542255"/>
            <a:ext cx="684600" cy="261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500" b="1" i="0" u="none" strike="noStrike" cap="none">
                <a:solidFill>
                  <a:srgbClr val="FFFFFF"/>
                </a:solidFill>
                <a:latin typeface="Open Sans"/>
                <a:ea typeface="Open Sans"/>
                <a:cs typeface="Open Sans"/>
                <a:sym typeface="Open Sans"/>
              </a:rPr>
              <a:t>FUNDERS</a:t>
            </a:r>
            <a:endParaRPr sz="500" b="1" i="0" u="none" strike="noStrike" cap="none">
              <a:solidFill>
                <a:srgbClr val="FFFFFF"/>
              </a:solidFill>
              <a:latin typeface="Open Sans"/>
              <a:ea typeface="Open Sans"/>
              <a:cs typeface="Open Sans"/>
              <a:sym typeface="Open Sans"/>
            </a:endParaRPr>
          </a:p>
        </p:txBody>
      </p:sp>
      <p:sp>
        <p:nvSpPr>
          <p:cNvPr id="524" name="Google Shape;524;p99"/>
          <p:cNvSpPr txBox="1"/>
          <p:nvPr/>
        </p:nvSpPr>
        <p:spPr>
          <a:xfrm>
            <a:off x="5329862" y="2753670"/>
            <a:ext cx="607200" cy="261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500" b="1" i="0" u="none" strike="noStrike" cap="none">
                <a:solidFill>
                  <a:srgbClr val="FFFFFF"/>
                </a:solidFill>
                <a:latin typeface="Open Sans"/>
                <a:ea typeface="Open Sans"/>
                <a:cs typeface="Open Sans"/>
                <a:sym typeface="Open Sans"/>
              </a:rPr>
              <a:t>CORPORATE</a:t>
            </a:r>
            <a:endParaRPr sz="300" b="1" i="0" u="none" strike="noStrike" cap="none">
              <a:solidFill>
                <a:srgbClr val="FFFFFF"/>
              </a:solidFill>
              <a:latin typeface="Open Sans"/>
              <a:ea typeface="Open Sans"/>
              <a:cs typeface="Open Sans"/>
              <a:sym typeface="Open Sans"/>
            </a:endParaRPr>
          </a:p>
        </p:txBody>
      </p:sp>
      <p:sp>
        <p:nvSpPr>
          <p:cNvPr id="525" name="Google Shape;525;p99"/>
          <p:cNvSpPr txBox="1"/>
          <p:nvPr/>
        </p:nvSpPr>
        <p:spPr>
          <a:xfrm>
            <a:off x="3566518" y="1555783"/>
            <a:ext cx="640800" cy="261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500" b="1" i="0" u="none" strike="noStrike" cap="none">
                <a:solidFill>
                  <a:srgbClr val="FFFFFF"/>
                </a:solidFill>
                <a:latin typeface="Open Sans"/>
                <a:ea typeface="Open Sans"/>
                <a:cs typeface="Open Sans"/>
                <a:sym typeface="Open Sans"/>
              </a:rPr>
              <a:t>GOVERNMENT</a:t>
            </a:r>
            <a:endParaRPr sz="700" b="1" i="0" u="none" strike="noStrike" cap="none">
              <a:solidFill>
                <a:srgbClr val="FFFFFF"/>
              </a:solidFill>
              <a:latin typeface="Open Sans"/>
              <a:ea typeface="Open Sans"/>
              <a:cs typeface="Open Sans"/>
              <a:sym typeface="Open Sans"/>
            </a:endParaRPr>
          </a:p>
        </p:txBody>
      </p:sp>
      <p:sp>
        <p:nvSpPr>
          <p:cNvPr id="526" name="Google Shape;526;p99"/>
          <p:cNvSpPr txBox="1"/>
          <p:nvPr/>
        </p:nvSpPr>
        <p:spPr>
          <a:xfrm>
            <a:off x="4652897" y="3656578"/>
            <a:ext cx="708000" cy="261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500" b="1" i="0" u="none" strike="noStrike" cap="none">
                <a:solidFill>
                  <a:srgbClr val="FFFFFF"/>
                </a:solidFill>
                <a:latin typeface="Open Sans"/>
                <a:ea typeface="Open Sans"/>
                <a:cs typeface="Open Sans"/>
                <a:sym typeface="Open Sans"/>
              </a:rPr>
              <a:t>RESEARCHERS</a:t>
            </a:r>
            <a:endParaRPr sz="500" b="1" i="0" u="none" strike="noStrike" cap="none">
              <a:solidFill>
                <a:srgbClr val="FFFFFF"/>
              </a:solidFill>
              <a:latin typeface="Open Sans"/>
              <a:ea typeface="Open Sans"/>
              <a:cs typeface="Open Sans"/>
              <a:sym typeface="Open Sans"/>
            </a:endParaRPr>
          </a:p>
        </p:txBody>
      </p:sp>
      <p:sp>
        <p:nvSpPr>
          <p:cNvPr id="527" name="Google Shape;527;p99"/>
          <p:cNvSpPr txBox="1"/>
          <p:nvPr/>
        </p:nvSpPr>
        <p:spPr>
          <a:xfrm>
            <a:off x="2883991" y="2428491"/>
            <a:ext cx="6846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500" b="1" i="0" u="none" strike="noStrike" cap="none">
                <a:solidFill>
                  <a:srgbClr val="FFFFFF"/>
                </a:solidFill>
                <a:latin typeface="Open Sans"/>
                <a:ea typeface="Open Sans"/>
                <a:cs typeface="Open Sans"/>
                <a:sym typeface="Open Sans"/>
              </a:rPr>
              <a:t>SOLUTION PROVIDERS</a:t>
            </a:r>
            <a:endParaRPr sz="500" b="1" i="0" u="none" strike="noStrike" cap="none">
              <a:solidFill>
                <a:srgbClr val="FFFFFF"/>
              </a:solidFill>
              <a:latin typeface="Open Sans"/>
              <a:ea typeface="Open Sans"/>
              <a:cs typeface="Open Sans"/>
              <a:sym typeface="Open Sans"/>
            </a:endParaRPr>
          </a:p>
        </p:txBody>
      </p:sp>
      <p:sp>
        <p:nvSpPr>
          <p:cNvPr id="528" name="Google Shape;528;p99"/>
          <p:cNvSpPr txBox="1"/>
          <p:nvPr/>
        </p:nvSpPr>
        <p:spPr>
          <a:xfrm>
            <a:off x="3537433" y="3682910"/>
            <a:ext cx="684600" cy="261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500" b="1" i="0" u="none" strike="noStrike" cap="none">
                <a:solidFill>
                  <a:srgbClr val="FFFFFF"/>
                </a:solidFill>
                <a:latin typeface="Open Sans"/>
                <a:ea typeface="Open Sans"/>
                <a:cs typeface="Open Sans"/>
                <a:sym typeface="Open Sans"/>
              </a:rPr>
              <a:t>NGOs</a:t>
            </a:r>
            <a:endParaRPr sz="500" b="1" i="0" u="none" strike="noStrike" cap="none">
              <a:solidFill>
                <a:srgbClr val="FFFFFF"/>
              </a:solidFill>
              <a:latin typeface="Open Sans"/>
              <a:ea typeface="Open Sans"/>
              <a:cs typeface="Open Sans"/>
              <a:sym typeface="Open Sans"/>
            </a:endParaRPr>
          </a:p>
        </p:txBody>
      </p:sp>
      <p:sp>
        <p:nvSpPr>
          <p:cNvPr id="529" name="Google Shape;529;p99"/>
          <p:cNvSpPr/>
          <p:nvPr/>
        </p:nvSpPr>
        <p:spPr>
          <a:xfrm>
            <a:off x="4136288" y="2228838"/>
            <a:ext cx="871500" cy="883800"/>
          </a:xfrm>
          <a:prstGeom prst="ellipse">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99"/>
          <p:cNvSpPr/>
          <p:nvPr/>
        </p:nvSpPr>
        <p:spPr>
          <a:xfrm>
            <a:off x="3583325" y="1253054"/>
            <a:ext cx="607200" cy="582600"/>
          </a:xfrm>
          <a:prstGeom prst="ellipse">
            <a:avLst/>
          </a:prstGeom>
          <a:solidFill>
            <a:srgbClr val="F4AE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99"/>
          <p:cNvSpPr/>
          <p:nvPr/>
        </p:nvSpPr>
        <p:spPr>
          <a:xfrm>
            <a:off x="3057250" y="2384330"/>
            <a:ext cx="607200" cy="582600"/>
          </a:xfrm>
          <a:prstGeom prst="ellipse">
            <a:avLst/>
          </a:prstGeom>
          <a:solidFill>
            <a:srgbClr val="630A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99"/>
          <p:cNvSpPr/>
          <p:nvPr/>
        </p:nvSpPr>
        <p:spPr>
          <a:xfrm>
            <a:off x="4871350" y="3418175"/>
            <a:ext cx="607200" cy="582600"/>
          </a:xfrm>
          <a:prstGeom prst="ellipse">
            <a:avLst/>
          </a:prstGeom>
          <a:solidFill>
            <a:srgbClr val="B800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99"/>
          <p:cNvSpPr/>
          <p:nvPr/>
        </p:nvSpPr>
        <p:spPr>
          <a:xfrm>
            <a:off x="4871350" y="1253054"/>
            <a:ext cx="607200" cy="582600"/>
          </a:xfrm>
          <a:prstGeom prst="ellipse">
            <a:avLst/>
          </a:prstGeom>
          <a:solidFill>
            <a:srgbClr val="FF7F1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99"/>
          <p:cNvSpPr/>
          <p:nvPr/>
        </p:nvSpPr>
        <p:spPr>
          <a:xfrm>
            <a:off x="3583325" y="3431700"/>
            <a:ext cx="607200" cy="582600"/>
          </a:xfrm>
          <a:prstGeom prst="ellipse">
            <a:avLst/>
          </a:prstGeom>
          <a:solidFill>
            <a:srgbClr val="7F18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99"/>
          <p:cNvSpPr/>
          <p:nvPr/>
        </p:nvSpPr>
        <p:spPr>
          <a:xfrm>
            <a:off x="5479650" y="2384330"/>
            <a:ext cx="607200" cy="582600"/>
          </a:xfrm>
          <a:prstGeom prst="ellipse">
            <a:avLst/>
          </a:prstGeom>
          <a:solidFill>
            <a:srgbClr val="DC35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99"/>
          <p:cNvSpPr txBox="1"/>
          <p:nvPr/>
        </p:nvSpPr>
        <p:spPr>
          <a:xfrm>
            <a:off x="3516183" y="1399306"/>
            <a:ext cx="783000" cy="276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FFFFFF"/>
                </a:solidFill>
                <a:latin typeface="Arial"/>
                <a:ea typeface="Arial"/>
                <a:cs typeface="Arial"/>
                <a:sym typeface="Arial"/>
              </a:rPr>
              <a:t>GOVERNMENT</a:t>
            </a:r>
            <a:endParaRPr sz="600" b="1" i="0" u="none" strike="noStrike" cap="none">
              <a:solidFill>
                <a:srgbClr val="FFFFFF"/>
              </a:solidFill>
              <a:latin typeface="Arial"/>
              <a:ea typeface="Arial"/>
              <a:cs typeface="Arial"/>
              <a:sym typeface="Arial"/>
            </a:endParaRPr>
          </a:p>
        </p:txBody>
      </p:sp>
      <p:sp>
        <p:nvSpPr>
          <p:cNvPr id="537" name="Google Shape;537;p99"/>
          <p:cNvSpPr txBox="1"/>
          <p:nvPr/>
        </p:nvSpPr>
        <p:spPr>
          <a:xfrm>
            <a:off x="4795878" y="1391454"/>
            <a:ext cx="783000" cy="276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b="1" i="0" u="none" strike="noStrike" cap="none">
                <a:solidFill>
                  <a:srgbClr val="FFFFFF"/>
                </a:solidFill>
                <a:latin typeface="Arial"/>
                <a:ea typeface="Arial"/>
                <a:cs typeface="Arial"/>
                <a:sym typeface="Arial"/>
              </a:rPr>
              <a:t>FUNDERS</a:t>
            </a:r>
            <a:endParaRPr sz="600" b="1" i="0" u="none" strike="noStrike" cap="none">
              <a:solidFill>
                <a:srgbClr val="FFFFFF"/>
              </a:solidFill>
              <a:latin typeface="Arial"/>
              <a:ea typeface="Arial"/>
              <a:cs typeface="Arial"/>
              <a:sym typeface="Arial"/>
            </a:endParaRPr>
          </a:p>
        </p:txBody>
      </p:sp>
      <p:sp>
        <p:nvSpPr>
          <p:cNvPr id="538" name="Google Shape;538;p99"/>
          <p:cNvSpPr txBox="1"/>
          <p:nvPr/>
        </p:nvSpPr>
        <p:spPr>
          <a:xfrm>
            <a:off x="2969358" y="2490071"/>
            <a:ext cx="7830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b="1" i="0" u="none" strike="noStrike" cap="none">
                <a:solidFill>
                  <a:srgbClr val="FFFFFF"/>
                </a:solidFill>
                <a:latin typeface="Arial"/>
                <a:ea typeface="Arial"/>
                <a:cs typeface="Arial"/>
                <a:sym typeface="Arial"/>
              </a:rPr>
              <a:t>SOLUTION</a:t>
            </a:r>
            <a:endParaRPr sz="6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
              <a:buFont typeface="Arial"/>
              <a:buNone/>
            </a:pPr>
            <a:r>
              <a:rPr lang="en" sz="600" b="1" i="0" u="none" strike="noStrike" cap="none">
                <a:solidFill>
                  <a:srgbClr val="FFFFFF"/>
                </a:solidFill>
                <a:latin typeface="Arial"/>
                <a:ea typeface="Arial"/>
                <a:cs typeface="Arial"/>
                <a:sym typeface="Arial"/>
              </a:rPr>
              <a:t>PROVIDERS</a:t>
            </a:r>
            <a:endParaRPr sz="600" b="1" i="0" u="none" strike="noStrike" cap="none">
              <a:solidFill>
                <a:srgbClr val="FFFFFF"/>
              </a:solidFill>
              <a:latin typeface="Arial"/>
              <a:ea typeface="Arial"/>
              <a:cs typeface="Arial"/>
              <a:sym typeface="Arial"/>
            </a:endParaRPr>
          </a:p>
        </p:txBody>
      </p:sp>
      <p:sp>
        <p:nvSpPr>
          <p:cNvPr id="515" name="Google Shape;515;p99"/>
          <p:cNvSpPr txBox="1"/>
          <p:nvPr/>
        </p:nvSpPr>
        <p:spPr>
          <a:xfrm>
            <a:off x="4783461" y="3577616"/>
            <a:ext cx="783000" cy="276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b="1" i="0" u="none" strike="noStrike" cap="none">
                <a:solidFill>
                  <a:srgbClr val="FFFFFF"/>
                </a:solidFill>
                <a:latin typeface="Arial"/>
                <a:ea typeface="Arial"/>
                <a:cs typeface="Arial"/>
                <a:sym typeface="Arial"/>
              </a:rPr>
              <a:t>RESEARCHERS</a:t>
            </a:r>
            <a:endParaRPr sz="600" b="1" i="0" u="none" strike="noStrike" cap="none">
              <a:solidFill>
                <a:srgbClr val="FFFFFF"/>
              </a:solidFill>
              <a:latin typeface="Arial"/>
              <a:ea typeface="Arial"/>
              <a:cs typeface="Arial"/>
              <a:sym typeface="Arial"/>
            </a:endParaRPr>
          </a:p>
        </p:txBody>
      </p:sp>
      <p:sp>
        <p:nvSpPr>
          <p:cNvPr id="539" name="Google Shape;539;p99"/>
          <p:cNvSpPr txBox="1"/>
          <p:nvPr/>
        </p:nvSpPr>
        <p:spPr>
          <a:xfrm>
            <a:off x="3495436" y="3577616"/>
            <a:ext cx="783000" cy="276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b="1" i="0" u="none" strike="noStrike" cap="none">
                <a:solidFill>
                  <a:srgbClr val="FFFFFF"/>
                </a:solidFill>
                <a:latin typeface="Arial"/>
                <a:ea typeface="Arial"/>
                <a:cs typeface="Arial"/>
                <a:sym typeface="Arial"/>
              </a:rPr>
              <a:t>NGOS</a:t>
            </a:r>
            <a:endParaRPr sz="600" b="1" i="0" u="none" strike="noStrike" cap="none">
              <a:solidFill>
                <a:srgbClr val="FFFFFF"/>
              </a:solidFill>
              <a:latin typeface="Arial"/>
              <a:ea typeface="Arial"/>
              <a:cs typeface="Arial"/>
              <a:sym typeface="Arial"/>
            </a:endParaRPr>
          </a:p>
        </p:txBody>
      </p:sp>
      <p:pic>
        <p:nvPicPr>
          <p:cNvPr id="540" name="Google Shape;540;p99"/>
          <p:cNvPicPr preferRelativeResize="0"/>
          <p:nvPr/>
        </p:nvPicPr>
        <p:blipFill rotWithShape="1">
          <a:blip r:embed="rId31">
            <a:alphaModFix/>
          </a:blip>
          <a:srcRect/>
          <a:stretch/>
        </p:blipFill>
        <p:spPr>
          <a:xfrm>
            <a:off x="6531802" y="1503995"/>
            <a:ext cx="834259" cy="399504"/>
          </a:xfrm>
          <a:prstGeom prst="rect">
            <a:avLst/>
          </a:prstGeom>
          <a:noFill/>
          <a:ln>
            <a:noFill/>
          </a:ln>
        </p:spPr>
      </p:pic>
      <p:pic>
        <p:nvPicPr>
          <p:cNvPr id="541" name="Google Shape;541;p99"/>
          <p:cNvPicPr preferRelativeResize="0"/>
          <p:nvPr/>
        </p:nvPicPr>
        <p:blipFill rotWithShape="1">
          <a:blip r:embed="rId32">
            <a:alphaModFix/>
          </a:blip>
          <a:srcRect/>
          <a:stretch/>
        </p:blipFill>
        <p:spPr>
          <a:xfrm>
            <a:off x="6501877" y="1166933"/>
            <a:ext cx="834262" cy="264919"/>
          </a:xfrm>
          <a:prstGeom prst="rect">
            <a:avLst/>
          </a:prstGeom>
          <a:noFill/>
          <a:ln>
            <a:noFill/>
          </a:ln>
        </p:spPr>
      </p:pic>
      <p:pic>
        <p:nvPicPr>
          <p:cNvPr id="542" name="Google Shape;542;p99"/>
          <p:cNvPicPr preferRelativeResize="0"/>
          <p:nvPr/>
        </p:nvPicPr>
        <p:blipFill rotWithShape="1">
          <a:blip r:embed="rId33">
            <a:alphaModFix/>
          </a:blip>
          <a:srcRect/>
          <a:stretch/>
        </p:blipFill>
        <p:spPr>
          <a:xfrm>
            <a:off x="4264803" y="2396008"/>
            <a:ext cx="607200" cy="430022"/>
          </a:xfrm>
          <a:prstGeom prst="rect">
            <a:avLst/>
          </a:prstGeom>
          <a:noFill/>
          <a:ln>
            <a:noFill/>
          </a:ln>
        </p:spPr>
      </p:pic>
      <p:pic>
        <p:nvPicPr>
          <p:cNvPr id="543" name="Google Shape;543;p99"/>
          <p:cNvPicPr preferRelativeResize="0"/>
          <p:nvPr/>
        </p:nvPicPr>
        <p:blipFill rotWithShape="1">
          <a:blip r:embed="rId34">
            <a:alphaModFix/>
          </a:blip>
          <a:srcRect/>
          <a:stretch/>
        </p:blipFill>
        <p:spPr>
          <a:xfrm>
            <a:off x="1258437" y="1498788"/>
            <a:ext cx="973801" cy="223259"/>
          </a:xfrm>
          <a:prstGeom prst="rect">
            <a:avLst/>
          </a:prstGeom>
          <a:noFill/>
          <a:ln>
            <a:noFill/>
          </a:ln>
        </p:spPr>
      </p:pic>
      <p:pic>
        <p:nvPicPr>
          <p:cNvPr id="544" name="Google Shape;544;p99"/>
          <p:cNvPicPr preferRelativeResize="0"/>
          <p:nvPr/>
        </p:nvPicPr>
        <p:blipFill rotWithShape="1">
          <a:blip r:embed="rId35">
            <a:alphaModFix/>
          </a:blip>
          <a:srcRect/>
          <a:stretch/>
        </p:blipFill>
        <p:spPr>
          <a:xfrm>
            <a:off x="2823663" y="1233988"/>
            <a:ext cx="389600" cy="514269"/>
          </a:xfrm>
          <a:prstGeom prst="rect">
            <a:avLst/>
          </a:prstGeom>
          <a:noFill/>
          <a:ln>
            <a:noFill/>
          </a:ln>
        </p:spPr>
      </p:pic>
      <p:sp>
        <p:nvSpPr>
          <p:cNvPr id="545" name="Google Shape;545;p99"/>
          <p:cNvSpPr txBox="1"/>
          <p:nvPr/>
        </p:nvSpPr>
        <p:spPr>
          <a:xfrm>
            <a:off x="5393861" y="2486096"/>
            <a:ext cx="7830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b="1" i="0" u="none" strike="noStrike" cap="none">
                <a:solidFill>
                  <a:srgbClr val="FFFFFF"/>
                </a:solidFill>
                <a:latin typeface="Arial"/>
                <a:ea typeface="Arial"/>
                <a:cs typeface="Arial"/>
                <a:sym typeface="Arial"/>
              </a:rPr>
              <a:t>FOOD INDUSTRY</a:t>
            </a:r>
            <a:endParaRPr sz="600" b="1" i="0" u="none" strike="noStrike" cap="none">
              <a:solidFill>
                <a:srgbClr val="FFFFFF"/>
              </a:solidFill>
              <a:latin typeface="Arial"/>
              <a:ea typeface="Arial"/>
              <a:cs typeface="Arial"/>
              <a:sym typeface="Arial"/>
            </a:endParaRPr>
          </a:p>
        </p:txBody>
      </p:sp>
      <p:pic>
        <p:nvPicPr>
          <p:cNvPr id="546" name="Google Shape;546;p99"/>
          <p:cNvPicPr preferRelativeResize="0"/>
          <p:nvPr/>
        </p:nvPicPr>
        <p:blipFill rotWithShape="1">
          <a:blip r:embed="rId36">
            <a:alphaModFix/>
          </a:blip>
          <a:srcRect t="28806" b="32402"/>
          <a:stretch/>
        </p:blipFill>
        <p:spPr>
          <a:xfrm>
            <a:off x="465625" y="2278327"/>
            <a:ext cx="684601" cy="265556"/>
          </a:xfrm>
          <a:prstGeom prst="rect">
            <a:avLst/>
          </a:prstGeom>
          <a:noFill/>
          <a:ln>
            <a:noFill/>
          </a:ln>
        </p:spPr>
      </p:pic>
      <p:pic>
        <p:nvPicPr>
          <p:cNvPr id="547" name="Google Shape;547;p99"/>
          <p:cNvPicPr preferRelativeResize="0"/>
          <p:nvPr/>
        </p:nvPicPr>
        <p:blipFill rotWithShape="1">
          <a:blip r:embed="rId37">
            <a:alphaModFix/>
          </a:blip>
          <a:srcRect/>
          <a:stretch/>
        </p:blipFill>
        <p:spPr>
          <a:xfrm>
            <a:off x="201375" y="2660150"/>
            <a:ext cx="449525" cy="449525"/>
          </a:xfrm>
          <a:prstGeom prst="rect">
            <a:avLst/>
          </a:prstGeom>
          <a:noFill/>
          <a:ln>
            <a:noFill/>
          </a:ln>
        </p:spPr>
      </p:pic>
      <p:pic>
        <p:nvPicPr>
          <p:cNvPr id="548" name="Google Shape;548;p99"/>
          <p:cNvPicPr preferRelativeResize="0"/>
          <p:nvPr/>
        </p:nvPicPr>
        <p:blipFill rotWithShape="1">
          <a:blip r:embed="rId38">
            <a:alphaModFix/>
          </a:blip>
          <a:srcRect/>
          <a:stretch/>
        </p:blipFill>
        <p:spPr>
          <a:xfrm>
            <a:off x="808450" y="3001874"/>
            <a:ext cx="910151" cy="385331"/>
          </a:xfrm>
          <a:prstGeom prst="rect">
            <a:avLst/>
          </a:prstGeom>
          <a:noFill/>
          <a:ln>
            <a:noFill/>
          </a:ln>
        </p:spPr>
      </p:pic>
      <p:sp>
        <p:nvSpPr>
          <p:cNvPr id="549" name="Google Shape;549;p99"/>
          <p:cNvSpPr/>
          <p:nvPr/>
        </p:nvSpPr>
        <p:spPr>
          <a:xfrm>
            <a:off x="825350" y="869125"/>
            <a:ext cx="2645400" cy="1207200"/>
          </a:xfrm>
          <a:prstGeom prst="ellipse">
            <a:avLst/>
          </a:prstGeom>
          <a:noFill/>
          <a:ln w="19050" cap="flat" cmpd="sng">
            <a:solidFill>
              <a:srgbClr val="F4AE2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99"/>
          <p:cNvSpPr/>
          <p:nvPr/>
        </p:nvSpPr>
        <p:spPr>
          <a:xfrm>
            <a:off x="79050" y="2116925"/>
            <a:ext cx="2805000" cy="1314900"/>
          </a:xfrm>
          <a:prstGeom prst="ellipse">
            <a:avLst/>
          </a:prstGeom>
          <a:noFill/>
          <a:ln w="19050" cap="flat" cmpd="sng">
            <a:solidFill>
              <a:srgbClr val="630A5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99"/>
          <p:cNvSpPr/>
          <p:nvPr/>
        </p:nvSpPr>
        <p:spPr>
          <a:xfrm>
            <a:off x="965675" y="3571500"/>
            <a:ext cx="2743800" cy="1314900"/>
          </a:xfrm>
          <a:prstGeom prst="ellipse">
            <a:avLst/>
          </a:prstGeom>
          <a:noFill/>
          <a:ln w="19050" cap="flat" cmpd="sng">
            <a:solidFill>
              <a:srgbClr val="7F187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99"/>
          <p:cNvSpPr/>
          <p:nvPr/>
        </p:nvSpPr>
        <p:spPr>
          <a:xfrm>
            <a:off x="5656825" y="861100"/>
            <a:ext cx="2871300" cy="1255800"/>
          </a:xfrm>
          <a:prstGeom prst="ellipse">
            <a:avLst/>
          </a:prstGeom>
          <a:noFill/>
          <a:ln w="19050" cap="flat" cmpd="sng">
            <a:solidFill>
              <a:srgbClr val="FF7F1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99"/>
          <p:cNvSpPr/>
          <p:nvPr/>
        </p:nvSpPr>
        <p:spPr>
          <a:xfrm>
            <a:off x="6190225" y="2156500"/>
            <a:ext cx="2871300" cy="1359600"/>
          </a:xfrm>
          <a:prstGeom prst="ellipse">
            <a:avLst/>
          </a:prstGeom>
          <a:noFill/>
          <a:ln w="19050" cap="flat" cmpd="sng">
            <a:solidFill>
              <a:srgbClr val="DC35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99"/>
          <p:cNvSpPr/>
          <p:nvPr/>
        </p:nvSpPr>
        <p:spPr>
          <a:xfrm>
            <a:off x="5352025" y="3528100"/>
            <a:ext cx="2871300" cy="1359600"/>
          </a:xfrm>
          <a:prstGeom prst="ellipse">
            <a:avLst/>
          </a:prstGeom>
          <a:noFill/>
          <a:ln w="19050" cap="flat" cmpd="sng">
            <a:solidFill>
              <a:srgbClr val="B8007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5" name="Google Shape;555;p99"/>
          <p:cNvPicPr preferRelativeResize="0"/>
          <p:nvPr/>
        </p:nvPicPr>
        <p:blipFill rotWithShape="1">
          <a:blip r:embed="rId39">
            <a:alphaModFix/>
          </a:blip>
          <a:srcRect t="27205" b="36917"/>
          <a:stretch/>
        </p:blipFill>
        <p:spPr>
          <a:xfrm>
            <a:off x="6725750" y="2968200"/>
            <a:ext cx="910151" cy="32653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3"/>
        <p:cNvGrpSpPr/>
        <p:nvPr/>
      </p:nvGrpSpPr>
      <p:grpSpPr>
        <a:xfrm>
          <a:off x="0" y="0"/>
          <a:ext cx="0" cy="0"/>
          <a:chOff x="0" y="0"/>
          <a:chExt cx="0" cy="0"/>
        </a:xfrm>
      </p:grpSpPr>
      <p:pic>
        <p:nvPicPr>
          <p:cNvPr id="844" name="Google Shape;844;p126"/>
          <p:cNvPicPr preferRelativeResize="0"/>
          <p:nvPr/>
        </p:nvPicPr>
        <p:blipFill rotWithShape="1">
          <a:blip r:embed="rId4">
            <a:alphaModFix/>
          </a:blip>
          <a:srcRect l="7873" t="8921" r="12754" b="3351"/>
          <a:stretch/>
        </p:blipFill>
        <p:spPr>
          <a:xfrm>
            <a:off x="1424675" y="114725"/>
            <a:ext cx="5984625" cy="4104924"/>
          </a:xfrm>
          <a:prstGeom prst="rect">
            <a:avLst/>
          </a:prstGeom>
          <a:noFill/>
          <a:ln>
            <a:noFill/>
          </a:ln>
        </p:spPr>
      </p:pic>
      <p:pic>
        <p:nvPicPr>
          <p:cNvPr id="845" name="Google Shape;845;p126"/>
          <p:cNvPicPr preferRelativeResize="0"/>
          <p:nvPr/>
        </p:nvPicPr>
        <p:blipFill rotWithShape="1">
          <a:blip r:embed="rId4">
            <a:alphaModFix/>
          </a:blip>
          <a:srcRect l="61165" t="16465" r="17441" b="56151"/>
          <a:stretch/>
        </p:blipFill>
        <p:spPr>
          <a:xfrm>
            <a:off x="5441050" y="934625"/>
            <a:ext cx="1612948" cy="1408525"/>
          </a:xfrm>
          <a:prstGeom prst="rect">
            <a:avLst/>
          </a:prstGeom>
          <a:noFill/>
          <a:ln>
            <a:noFill/>
          </a:ln>
        </p:spPr>
      </p:pic>
      <p:sp>
        <p:nvSpPr>
          <p:cNvPr id="846" name="Google Shape;846;p126"/>
          <p:cNvSpPr/>
          <p:nvPr/>
        </p:nvSpPr>
        <p:spPr>
          <a:xfrm>
            <a:off x="5364850" y="478250"/>
            <a:ext cx="1749300" cy="456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26"/>
          <p:cNvSpPr/>
          <p:nvPr/>
        </p:nvSpPr>
        <p:spPr>
          <a:xfrm>
            <a:off x="3998425" y="2806825"/>
            <a:ext cx="1366500" cy="976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26"/>
          <p:cNvSpPr/>
          <p:nvPr/>
        </p:nvSpPr>
        <p:spPr>
          <a:xfrm>
            <a:off x="4671850" y="682700"/>
            <a:ext cx="693000" cy="456300"/>
          </a:xfrm>
          <a:prstGeom prst="rect">
            <a:avLst/>
          </a:prstGeom>
          <a:solidFill>
            <a:srgbClr val="0E39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chemeClr val="lt1"/>
                </a:solidFill>
                <a:latin typeface="Lora"/>
                <a:ea typeface="Lora"/>
                <a:cs typeface="Lora"/>
                <a:sym typeface="Lora"/>
              </a:rPr>
              <a:t>-83%</a:t>
            </a:r>
            <a:endParaRPr sz="1500">
              <a:solidFill>
                <a:schemeClr val="lt1"/>
              </a:solidFill>
              <a:latin typeface="Lora"/>
              <a:ea typeface="Lora"/>
              <a:cs typeface="Lora"/>
              <a:sym typeface="Lora"/>
            </a:endParaRPr>
          </a:p>
        </p:txBody>
      </p:sp>
      <p:sp>
        <p:nvSpPr>
          <p:cNvPr id="849" name="Google Shape;849;p126"/>
          <p:cNvSpPr/>
          <p:nvPr/>
        </p:nvSpPr>
        <p:spPr>
          <a:xfrm>
            <a:off x="3579713" y="1595288"/>
            <a:ext cx="639300" cy="456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700"/>
              <a:t>Livestock feed/Industrial</a:t>
            </a:r>
            <a:endParaRPr sz="700"/>
          </a:p>
        </p:txBody>
      </p:sp>
      <p:sp>
        <p:nvSpPr>
          <p:cNvPr id="850" name="Google Shape;850;p126"/>
          <p:cNvSpPr/>
          <p:nvPr/>
        </p:nvSpPr>
        <p:spPr>
          <a:xfrm>
            <a:off x="5463750" y="1262000"/>
            <a:ext cx="1613100" cy="2841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26"/>
          <p:cNvSpPr/>
          <p:nvPr/>
        </p:nvSpPr>
        <p:spPr>
          <a:xfrm>
            <a:off x="3579725" y="1139000"/>
            <a:ext cx="639300" cy="456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700"/>
              <a:t>Composting/AD</a:t>
            </a:r>
            <a:endParaRPr sz="700"/>
          </a:p>
        </p:txBody>
      </p:sp>
      <p:sp>
        <p:nvSpPr>
          <p:cNvPr id="852" name="Google Shape;852;p126"/>
          <p:cNvSpPr/>
          <p:nvPr/>
        </p:nvSpPr>
        <p:spPr>
          <a:xfrm>
            <a:off x="3579725" y="682700"/>
            <a:ext cx="639300" cy="456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700"/>
              <a:t>Landill/combustion/Sewer</a:t>
            </a:r>
            <a:endParaRPr sz="700"/>
          </a:p>
        </p:txBody>
      </p:sp>
      <p:sp>
        <p:nvSpPr>
          <p:cNvPr id="853" name="Google Shape;853;p126"/>
          <p:cNvSpPr/>
          <p:nvPr/>
        </p:nvSpPr>
        <p:spPr>
          <a:xfrm>
            <a:off x="5538525" y="95350"/>
            <a:ext cx="1613100" cy="456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Lora"/>
                <a:ea typeface="Lora"/>
                <a:cs typeface="Lora"/>
                <a:sym typeface="Lora"/>
              </a:rPr>
              <a:t>Post-Solutions</a:t>
            </a:r>
            <a:endParaRPr>
              <a:latin typeface="Lora"/>
              <a:ea typeface="Lora"/>
              <a:cs typeface="Lora"/>
              <a:sym typeface="Lora"/>
            </a:endParaRPr>
          </a:p>
        </p:txBody>
      </p:sp>
      <p:sp>
        <p:nvSpPr>
          <p:cNvPr id="854" name="Google Shape;854;p126"/>
          <p:cNvSpPr/>
          <p:nvPr/>
        </p:nvSpPr>
        <p:spPr>
          <a:xfrm>
            <a:off x="7616750" y="978025"/>
            <a:ext cx="173400" cy="2612700"/>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26"/>
          <p:cNvSpPr txBox="1"/>
          <p:nvPr/>
        </p:nvSpPr>
        <p:spPr>
          <a:xfrm>
            <a:off x="7962725" y="1909475"/>
            <a:ext cx="639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190M</a:t>
            </a:r>
            <a:endParaRPr/>
          </a:p>
          <a:p>
            <a:pPr marL="0" lvl="0" indent="0" algn="l" rtl="0">
              <a:spcBef>
                <a:spcPts val="0"/>
              </a:spcBef>
              <a:spcAft>
                <a:spcPts val="0"/>
              </a:spcAft>
              <a:buNone/>
            </a:pPr>
            <a:r>
              <a:rPr lang="en"/>
              <a:t>Tons Total</a:t>
            </a:r>
            <a:endParaRPr/>
          </a:p>
        </p:txBody>
      </p:sp>
      <p:sp>
        <p:nvSpPr>
          <p:cNvPr id="856" name="Google Shape;856;p126"/>
          <p:cNvSpPr/>
          <p:nvPr/>
        </p:nvSpPr>
        <p:spPr>
          <a:xfrm>
            <a:off x="7667400" y="603200"/>
            <a:ext cx="125100" cy="284100"/>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26"/>
          <p:cNvSpPr txBox="1"/>
          <p:nvPr/>
        </p:nvSpPr>
        <p:spPr>
          <a:xfrm>
            <a:off x="7962725" y="478250"/>
            <a:ext cx="639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ora"/>
                <a:ea typeface="Lora"/>
                <a:cs typeface="Lora"/>
                <a:sym typeface="Lora"/>
              </a:rPr>
              <a:t>Supply Savings</a:t>
            </a:r>
            <a:endParaRPr sz="800">
              <a:latin typeface="Lora"/>
              <a:ea typeface="Lora"/>
              <a:cs typeface="Lora"/>
              <a:sym typeface="Lora"/>
            </a:endParaRPr>
          </a:p>
        </p:txBody>
      </p:sp>
      <p:sp>
        <p:nvSpPr>
          <p:cNvPr id="858" name="Google Shape;858;p126"/>
          <p:cNvSpPr/>
          <p:nvPr/>
        </p:nvSpPr>
        <p:spPr>
          <a:xfrm>
            <a:off x="7912300" y="274750"/>
            <a:ext cx="692982" cy="831276"/>
          </a:xfrm>
          <a:prstGeom prst="irregularSeal1">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26"/>
          <p:cNvSpPr/>
          <p:nvPr/>
        </p:nvSpPr>
        <p:spPr>
          <a:xfrm>
            <a:off x="226200" y="113100"/>
            <a:ext cx="8622000" cy="39324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0" name="Google Shape;860;p126"/>
          <p:cNvPicPr preferRelativeResize="0"/>
          <p:nvPr/>
        </p:nvPicPr>
        <p:blipFill>
          <a:blip r:embed="rId5">
            <a:alphaModFix/>
          </a:blip>
          <a:stretch>
            <a:fillRect/>
          </a:stretch>
        </p:blipFill>
        <p:spPr>
          <a:xfrm>
            <a:off x="0" y="223950"/>
            <a:ext cx="7494600" cy="416447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865" name="Google Shape;865;p127"/>
          <p:cNvPicPr preferRelativeResize="0">
            <a:picLocks noGrp="1"/>
          </p:cNvPicPr>
          <p:nvPr>
            <p:ph type="body" idx="4294967295"/>
          </p:nvPr>
        </p:nvPicPr>
        <p:blipFill rotWithShape="1">
          <a:blip r:embed="rId3">
            <a:alphaModFix amt="60000"/>
          </a:blip>
          <a:srcRect/>
          <a:stretch/>
        </p:blipFill>
        <p:spPr>
          <a:xfrm>
            <a:off x="0" y="291199"/>
            <a:ext cx="9144000" cy="4444800"/>
          </a:xfrm>
          <a:prstGeom prst="rect">
            <a:avLst/>
          </a:prstGeom>
          <a:noFill/>
          <a:ln>
            <a:noFill/>
          </a:ln>
        </p:spPr>
      </p:pic>
      <p:sp>
        <p:nvSpPr>
          <p:cNvPr id="866" name="Google Shape;866;p127"/>
          <p:cNvSpPr txBox="1"/>
          <p:nvPr/>
        </p:nvSpPr>
        <p:spPr>
          <a:xfrm>
            <a:off x="1542750" y="2114200"/>
            <a:ext cx="60585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100">
                <a:solidFill>
                  <a:schemeClr val="lt1"/>
                </a:solidFill>
                <a:latin typeface="Trebuchet MS"/>
                <a:ea typeface="Trebuchet MS"/>
                <a:cs typeface="Trebuchet MS"/>
                <a:sym typeface="Trebuchet MS"/>
              </a:rPr>
              <a:t>POP QUIZ!</a:t>
            </a:r>
            <a:endParaRPr sz="4100">
              <a:solidFill>
                <a:schemeClr val="lt1"/>
              </a:solidFill>
              <a:latin typeface="Trebuchet MS"/>
              <a:ea typeface="Trebuchet MS"/>
              <a:cs typeface="Trebuchet MS"/>
              <a:sym typeface="Trebuchet M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pic>
        <p:nvPicPr>
          <p:cNvPr id="871" name="Google Shape;871;p128"/>
          <p:cNvPicPr preferRelativeResize="0"/>
          <p:nvPr/>
        </p:nvPicPr>
        <p:blipFill rotWithShape="1">
          <a:blip r:embed="rId3">
            <a:alphaModFix/>
          </a:blip>
          <a:srcRect/>
          <a:stretch/>
        </p:blipFill>
        <p:spPr>
          <a:xfrm>
            <a:off x="0" y="-14500"/>
            <a:ext cx="9186900" cy="5203624"/>
          </a:xfrm>
          <a:prstGeom prst="rect">
            <a:avLst/>
          </a:prstGeom>
          <a:noFill/>
          <a:ln>
            <a:noFill/>
          </a:ln>
        </p:spPr>
      </p:pic>
      <p:sp>
        <p:nvSpPr>
          <p:cNvPr id="872" name="Google Shape;872;p128"/>
          <p:cNvSpPr/>
          <p:nvPr/>
        </p:nvSpPr>
        <p:spPr>
          <a:xfrm>
            <a:off x="4517825" y="1068200"/>
            <a:ext cx="4626300" cy="653400"/>
          </a:xfrm>
          <a:prstGeom prst="rect">
            <a:avLst/>
          </a:prstGeom>
          <a:noFill/>
          <a:ln>
            <a:noFill/>
          </a:ln>
        </p:spPr>
        <p:txBody>
          <a:bodyPr spcFirstLastPara="1" wrap="square" lIns="83800" tIns="41900" rIns="83800" bIns="41900" anchor="t" anchorCtr="0">
            <a:noAutofit/>
          </a:bodyPr>
          <a:lstStyle/>
          <a:p>
            <a:pPr marL="0" marR="0" lvl="0" indent="0" algn="ctr" rtl="0">
              <a:spcBef>
                <a:spcPts val="0"/>
              </a:spcBef>
              <a:spcAft>
                <a:spcPts val="0"/>
              </a:spcAft>
              <a:buNone/>
            </a:pPr>
            <a:r>
              <a:rPr lang="en" sz="2200" b="1">
                <a:solidFill>
                  <a:srgbClr val="002060"/>
                </a:solidFill>
                <a:latin typeface="Lora"/>
                <a:ea typeface="Lora"/>
                <a:cs typeface="Lora"/>
                <a:sym typeface="Lora"/>
              </a:rPr>
              <a:t>About how many days</a:t>
            </a:r>
            <a:endParaRPr sz="2200" b="1">
              <a:solidFill>
                <a:srgbClr val="002060"/>
              </a:solidFill>
              <a:latin typeface="Lora"/>
              <a:ea typeface="Lora"/>
              <a:cs typeface="Lora"/>
              <a:sym typeface="Lora"/>
            </a:endParaRPr>
          </a:p>
          <a:p>
            <a:pPr marL="0" marR="0" lvl="0" indent="0" algn="ctr" rtl="0">
              <a:spcBef>
                <a:spcPts val="0"/>
              </a:spcBef>
              <a:spcAft>
                <a:spcPts val="0"/>
              </a:spcAft>
              <a:buNone/>
            </a:pPr>
            <a:r>
              <a:rPr lang="en" sz="2200" b="1" i="1">
                <a:solidFill>
                  <a:srgbClr val="002060"/>
                </a:solidFill>
                <a:latin typeface="Lora"/>
                <a:ea typeface="Lora"/>
                <a:cs typeface="Lora"/>
                <a:sym typeface="Lora"/>
              </a:rPr>
              <a:t>past</a:t>
            </a:r>
            <a:r>
              <a:rPr lang="en" sz="2200" b="1">
                <a:solidFill>
                  <a:srgbClr val="002060"/>
                </a:solidFill>
                <a:latin typeface="Lora"/>
                <a:ea typeface="Lora"/>
                <a:cs typeface="Lora"/>
                <a:sym typeface="Lora"/>
              </a:rPr>
              <a:t> the sell-by date</a:t>
            </a:r>
            <a:endParaRPr sz="2200" b="1">
              <a:solidFill>
                <a:srgbClr val="002060"/>
              </a:solidFill>
              <a:latin typeface="Lora"/>
              <a:ea typeface="Lora"/>
              <a:cs typeface="Lora"/>
              <a:sym typeface="Lora"/>
            </a:endParaRPr>
          </a:p>
          <a:p>
            <a:pPr marL="0" marR="0" lvl="0" indent="0" algn="ctr" rtl="0">
              <a:spcBef>
                <a:spcPts val="0"/>
              </a:spcBef>
              <a:spcAft>
                <a:spcPts val="0"/>
              </a:spcAft>
              <a:buNone/>
            </a:pPr>
            <a:r>
              <a:rPr lang="en" sz="2200" b="1">
                <a:solidFill>
                  <a:srgbClr val="002060"/>
                </a:solidFill>
                <a:latin typeface="Lora"/>
                <a:ea typeface="Lora"/>
                <a:cs typeface="Lora"/>
                <a:sym typeface="Lora"/>
              </a:rPr>
              <a:t>can you eat eggs?</a:t>
            </a:r>
            <a:endParaRPr sz="2200">
              <a:solidFill>
                <a:srgbClr val="002060"/>
              </a:solidFill>
              <a:latin typeface="Lora"/>
              <a:ea typeface="Lora"/>
              <a:cs typeface="Lora"/>
              <a:sym typeface="Lora"/>
            </a:endParaRPr>
          </a:p>
        </p:txBody>
      </p:sp>
      <p:pic>
        <p:nvPicPr>
          <p:cNvPr id="873" name="Google Shape;873;p128"/>
          <p:cNvPicPr preferRelativeResize="0"/>
          <p:nvPr/>
        </p:nvPicPr>
        <p:blipFill rotWithShape="1">
          <a:blip r:embed="rId4">
            <a:alphaModFix/>
          </a:blip>
          <a:srcRect l="13179"/>
          <a:stretch/>
        </p:blipFill>
        <p:spPr>
          <a:xfrm>
            <a:off x="0" y="0"/>
            <a:ext cx="4517825" cy="5203625"/>
          </a:xfrm>
          <a:prstGeom prst="rect">
            <a:avLst/>
          </a:prstGeom>
          <a:noFill/>
          <a:ln>
            <a:noFill/>
          </a:ln>
        </p:spPr>
      </p:pic>
      <p:sp>
        <p:nvSpPr>
          <p:cNvPr id="874" name="Google Shape;874;p128"/>
          <p:cNvSpPr/>
          <p:nvPr/>
        </p:nvSpPr>
        <p:spPr>
          <a:xfrm>
            <a:off x="5454554" y="2781768"/>
            <a:ext cx="6553200" cy="1237800"/>
          </a:xfrm>
          <a:prstGeom prst="rect">
            <a:avLst/>
          </a:prstGeom>
          <a:noFill/>
          <a:ln>
            <a:noFill/>
          </a:ln>
        </p:spPr>
        <p:txBody>
          <a:bodyPr spcFirstLastPara="1" wrap="square" lIns="83800" tIns="41900" rIns="83800" bIns="41900" anchor="t" anchorCtr="0">
            <a:noAutofit/>
          </a:bodyPr>
          <a:lstStyle/>
          <a:p>
            <a:pPr marL="0" marR="0" lvl="0" indent="0" algn="l" rtl="0">
              <a:spcBef>
                <a:spcPts val="0"/>
              </a:spcBef>
              <a:spcAft>
                <a:spcPts val="0"/>
              </a:spcAft>
              <a:buNone/>
            </a:pPr>
            <a:r>
              <a:rPr lang="en" sz="2200">
                <a:solidFill>
                  <a:srgbClr val="002060"/>
                </a:solidFill>
                <a:latin typeface="Open Sans"/>
                <a:ea typeface="Open Sans"/>
                <a:cs typeface="Open Sans"/>
                <a:sym typeface="Open Sans"/>
              </a:rPr>
              <a:t>a) None, that’s gross</a:t>
            </a:r>
            <a:endParaRPr sz="2200">
              <a:solidFill>
                <a:srgbClr val="002060"/>
              </a:solidFill>
              <a:latin typeface="Open Sans"/>
              <a:ea typeface="Open Sans"/>
              <a:cs typeface="Open Sans"/>
              <a:sym typeface="Open Sans"/>
            </a:endParaRPr>
          </a:p>
          <a:p>
            <a:pPr marL="0" marR="0" lvl="0" indent="0" algn="l" rtl="0">
              <a:spcBef>
                <a:spcPts val="0"/>
              </a:spcBef>
              <a:spcAft>
                <a:spcPts val="0"/>
              </a:spcAft>
              <a:buNone/>
            </a:pPr>
            <a:r>
              <a:rPr lang="en" sz="2200">
                <a:solidFill>
                  <a:srgbClr val="002060"/>
                </a:solidFill>
                <a:latin typeface="Open Sans"/>
                <a:ea typeface="Open Sans"/>
                <a:cs typeface="Open Sans"/>
                <a:sym typeface="Open Sans"/>
              </a:rPr>
              <a:t>b) 3-5</a:t>
            </a:r>
            <a:endParaRPr sz="2200">
              <a:latin typeface="Open Sans"/>
              <a:ea typeface="Open Sans"/>
              <a:cs typeface="Open Sans"/>
              <a:sym typeface="Open Sans"/>
            </a:endParaRPr>
          </a:p>
          <a:p>
            <a:pPr marL="0" marR="0" lvl="0" indent="0" algn="l" rtl="0">
              <a:spcBef>
                <a:spcPts val="0"/>
              </a:spcBef>
              <a:spcAft>
                <a:spcPts val="0"/>
              </a:spcAft>
              <a:buNone/>
            </a:pPr>
            <a:r>
              <a:rPr lang="en" sz="2200">
                <a:solidFill>
                  <a:srgbClr val="002060"/>
                </a:solidFill>
                <a:latin typeface="Open Sans"/>
                <a:ea typeface="Open Sans"/>
                <a:cs typeface="Open Sans"/>
                <a:sym typeface="Open Sans"/>
              </a:rPr>
              <a:t>c) 10-20</a:t>
            </a:r>
            <a:endParaRPr sz="2200">
              <a:latin typeface="Open Sans"/>
              <a:ea typeface="Open Sans"/>
              <a:cs typeface="Open Sans"/>
              <a:sym typeface="Open Sans"/>
            </a:endParaRPr>
          </a:p>
          <a:p>
            <a:pPr marL="0" marR="0" lvl="0" indent="0" algn="l" rtl="0">
              <a:spcBef>
                <a:spcPts val="0"/>
              </a:spcBef>
              <a:spcAft>
                <a:spcPts val="0"/>
              </a:spcAft>
              <a:buNone/>
            </a:pPr>
            <a:r>
              <a:rPr lang="en" sz="2200">
                <a:solidFill>
                  <a:srgbClr val="002060"/>
                </a:solidFill>
                <a:latin typeface="Open Sans"/>
                <a:ea typeface="Open Sans"/>
                <a:cs typeface="Open Sans"/>
                <a:sym typeface="Open Sans"/>
              </a:rPr>
              <a:t>d) 20-35</a:t>
            </a:r>
            <a:endParaRPr sz="2200">
              <a:solidFill>
                <a:srgbClr val="002060"/>
              </a:solidFill>
              <a:latin typeface="Open Sans"/>
              <a:ea typeface="Open Sans"/>
              <a:cs typeface="Open Sans"/>
              <a:sym typeface="Open Sans"/>
            </a:endParaRPr>
          </a:p>
        </p:txBody>
      </p:sp>
      <p:sp>
        <p:nvSpPr>
          <p:cNvPr id="875" name="Google Shape;875;p128"/>
          <p:cNvSpPr/>
          <p:nvPr/>
        </p:nvSpPr>
        <p:spPr>
          <a:xfrm>
            <a:off x="5163250" y="3479996"/>
            <a:ext cx="2308500" cy="356100"/>
          </a:xfrm>
          <a:prstGeom prst="ellipse">
            <a:avLst/>
          </a:prstGeom>
          <a:noFill/>
          <a:ln w="19050" cap="flat" cmpd="sng">
            <a:solidFill>
              <a:srgbClr val="E65E4A"/>
            </a:solidFill>
            <a:prstDash val="solid"/>
            <a:miter lim="400000"/>
            <a:headEnd type="none" w="sm" len="sm"/>
            <a:tailEnd type="none" w="sm" len="sm"/>
          </a:ln>
          <a:effectLst>
            <a:outerShdw blurRad="38100" dist="25400" dir="5400000" rotWithShape="0">
              <a:srgbClr val="000000">
                <a:alpha val="49800"/>
              </a:srgbClr>
            </a:outerShdw>
          </a:effectLst>
        </p:spPr>
        <p:txBody>
          <a:bodyPr spcFirstLastPara="1" wrap="square" lIns="32750" tIns="32750" rIns="32750" bIns="32750" anchor="ctr" anchorCtr="0">
            <a:noAutofit/>
          </a:bodyPr>
          <a:lstStyle/>
          <a:p>
            <a:pPr marL="0" marR="0" lvl="0" indent="0" algn="ctr" rtl="0">
              <a:spcBef>
                <a:spcPts val="0"/>
              </a:spcBef>
              <a:spcAft>
                <a:spcPts val="0"/>
              </a:spcAft>
              <a:buNone/>
            </a:pPr>
            <a:endParaRPr sz="1500">
              <a:solidFill>
                <a:srgbClr val="FFFFFF"/>
              </a:solidFill>
              <a:latin typeface="Helvetica Neue Light"/>
              <a:ea typeface="Helvetica Neue Light"/>
              <a:cs typeface="Helvetica Neue Light"/>
              <a:sym typeface="Helvetica Neu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880" name="Google Shape;880;p129"/>
          <p:cNvPicPr preferRelativeResize="0"/>
          <p:nvPr/>
        </p:nvPicPr>
        <p:blipFill rotWithShape="1">
          <a:blip r:embed="rId3">
            <a:alphaModFix/>
          </a:blip>
          <a:srcRect/>
          <a:stretch/>
        </p:blipFill>
        <p:spPr>
          <a:xfrm>
            <a:off x="0" y="-14500"/>
            <a:ext cx="9186900" cy="5203624"/>
          </a:xfrm>
          <a:prstGeom prst="rect">
            <a:avLst/>
          </a:prstGeom>
          <a:noFill/>
          <a:ln>
            <a:noFill/>
          </a:ln>
        </p:spPr>
      </p:pic>
      <p:sp>
        <p:nvSpPr>
          <p:cNvPr id="881" name="Google Shape;881;p129"/>
          <p:cNvSpPr/>
          <p:nvPr/>
        </p:nvSpPr>
        <p:spPr>
          <a:xfrm>
            <a:off x="4517825" y="992000"/>
            <a:ext cx="4626300" cy="653400"/>
          </a:xfrm>
          <a:prstGeom prst="rect">
            <a:avLst/>
          </a:prstGeom>
          <a:noFill/>
          <a:ln>
            <a:noFill/>
          </a:ln>
        </p:spPr>
        <p:txBody>
          <a:bodyPr spcFirstLastPara="1" wrap="square" lIns="83800" tIns="41900" rIns="83800" bIns="41900" anchor="t" anchorCtr="0">
            <a:noAutofit/>
          </a:bodyPr>
          <a:lstStyle/>
          <a:p>
            <a:pPr marL="0" lvl="0" indent="0" algn="ctr" rtl="0">
              <a:spcBef>
                <a:spcPts val="0"/>
              </a:spcBef>
              <a:spcAft>
                <a:spcPts val="0"/>
              </a:spcAft>
              <a:buNone/>
            </a:pPr>
            <a:r>
              <a:rPr lang="en" sz="2200" b="1">
                <a:solidFill>
                  <a:srgbClr val="002060"/>
                </a:solidFill>
                <a:latin typeface="Lora"/>
                <a:ea typeface="Lora"/>
                <a:cs typeface="Lora"/>
                <a:sym typeface="Lora"/>
              </a:rPr>
              <a:t>Let’s just say you weren’t</a:t>
            </a:r>
            <a:endParaRPr sz="2200" b="1">
              <a:solidFill>
                <a:srgbClr val="002060"/>
              </a:solidFill>
              <a:latin typeface="Lora"/>
              <a:ea typeface="Lora"/>
              <a:cs typeface="Lora"/>
              <a:sym typeface="Lora"/>
            </a:endParaRPr>
          </a:p>
          <a:p>
            <a:pPr marL="0" lvl="0" indent="0" algn="ctr" rtl="0">
              <a:spcBef>
                <a:spcPts val="0"/>
              </a:spcBef>
              <a:spcAft>
                <a:spcPts val="0"/>
              </a:spcAft>
              <a:buNone/>
            </a:pPr>
            <a:r>
              <a:rPr lang="en" sz="2200" b="1">
                <a:solidFill>
                  <a:srgbClr val="002060"/>
                </a:solidFill>
                <a:latin typeface="Lora"/>
                <a:ea typeface="Lora"/>
                <a:cs typeface="Lora"/>
                <a:sym typeface="Lora"/>
              </a:rPr>
              <a:t>quite sure, so you put the egg</a:t>
            </a:r>
            <a:endParaRPr sz="2200" b="1">
              <a:solidFill>
                <a:srgbClr val="002060"/>
              </a:solidFill>
              <a:latin typeface="Lora"/>
              <a:ea typeface="Lora"/>
              <a:cs typeface="Lora"/>
              <a:sym typeface="Lora"/>
            </a:endParaRPr>
          </a:p>
          <a:p>
            <a:pPr marL="0" lvl="0" indent="0" algn="ctr" rtl="0">
              <a:spcBef>
                <a:spcPts val="0"/>
              </a:spcBef>
              <a:spcAft>
                <a:spcPts val="0"/>
              </a:spcAft>
              <a:buNone/>
            </a:pPr>
            <a:r>
              <a:rPr lang="en" sz="2200" b="1">
                <a:solidFill>
                  <a:srgbClr val="002060"/>
                </a:solidFill>
                <a:latin typeface="Lora"/>
                <a:ea typeface="Lora"/>
                <a:cs typeface="Lora"/>
                <a:sym typeface="Lora"/>
              </a:rPr>
              <a:t>in a bowl of water. You know</a:t>
            </a:r>
            <a:endParaRPr sz="2200" b="1">
              <a:solidFill>
                <a:srgbClr val="002060"/>
              </a:solidFill>
              <a:latin typeface="Lora"/>
              <a:ea typeface="Lora"/>
              <a:cs typeface="Lora"/>
              <a:sym typeface="Lora"/>
            </a:endParaRPr>
          </a:p>
          <a:p>
            <a:pPr marL="0" lvl="0" indent="0" algn="ctr" rtl="0">
              <a:spcBef>
                <a:spcPts val="0"/>
              </a:spcBef>
              <a:spcAft>
                <a:spcPts val="0"/>
              </a:spcAft>
              <a:buNone/>
            </a:pPr>
            <a:r>
              <a:rPr lang="en" sz="2200" b="1">
                <a:solidFill>
                  <a:srgbClr val="002060"/>
                </a:solidFill>
                <a:latin typeface="Lora"/>
                <a:ea typeface="Lora"/>
                <a:cs typeface="Lora"/>
                <a:sym typeface="Lora"/>
              </a:rPr>
              <a:t>it’s still good to eat if it:</a:t>
            </a:r>
            <a:endParaRPr sz="2200" b="1">
              <a:solidFill>
                <a:srgbClr val="002060"/>
              </a:solidFill>
              <a:latin typeface="Lora"/>
              <a:ea typeface="Lora"/>
              <a:cs typeface="Lora"/>
              <a:sym typeface="Lora"/>
            </a:endParaRPr>
          </a:p>
        </p:txBody>
      </p:sp>
      <p:pic>
        <p:nvPicPr>
          <p:cNvPr id="882" name="Google Shape;882;p129"/>
          <p:cNvPicPr preferRelativeResize="0"/>
          <p:nvPr/>
        </p:nvPicPr>
        <p:blipFill rotWithShape="1">
          <a:blip r:embed="rId4">
            <a:alphaModFix/>
          </a:blip>
          <a:srcRect l="13179"/>
          <a:stretch/>
        </p:blipFill>
        <p:spPr>
          <a:xfrm>
            <a:off x="0" y="0"/>
            <a:ext cx="4517825" cy="5203625"/>
          </a:xfrm>
          <a:prstGeom prst="rect">
            <a:avLst/>
          </a:prstGeom>
          <a:noFill/>
          <a:ln>
            <a:noFill/>
          </a:ln>
        </p:spPr>
      </p:pic>
      <p:sp>
        <p:nvSpPr>
          <p:cNvPr id="883" name="Google Shape;883;p129"/>
          <p:cNvSpPr/>
          <p:nvPr/>
        </p:nvSpPr>
        <p:spPr>
          <a:xfrm>
            <a:off x="6012134" y="2975178"/>
            <a:ext cx="6553200" cy="653400"/>
          </a:xfrm>
          <a:prstGeom prst="rect">
            <a:avLst/>
          </a:prstGeom>
          <a:noFill/>
          <a:ln>
            <a:noFill/>
          </a:ln>
        </p:spPr>
        <p:txBody>
          <a:bodyPr spcFirstLastPara="1" wrap="square" lIns="83800" tIns="41900" rIns="83800" bIns="41900" anchor="t" anchorCtr="0">
            <a:noAutofit/>
          </a:bodyPr>
          <a:lstStyle/>
          <a:p>
            <a:pPr marL="0" marR="0" lvl="0" indent="0" algn="l" rtl="0">
              <a:spcBef>
                <a:spcPts val="0"/>
              </a:spcBef>
              <a:spcAft>
                <a:spcPts val="0"/>
              </a:spcAft>
              <a:buNone/>
            </a:pPr>
            <a:r>
              <a:rPr lang="en" sz="2200">
                <a:solidFill>
                  <a:srgbClr val="002060"/>
                </a:solidFill>
                <a:latin typeface="Open Sans"/>
                <a:ea typeface="Open Sans"/>
                <a:cs typeface="Open Sans"/>
                <a:sym typeface="Open Sans"/>
              </a:rPr>
              <a:t>a) Floats</a:t>
            </a:r>
            <a:endParaRPr sz="2200">
              <a:latin typeface="Open Sans"/>
              <a:ea typeface="Open Sans"/>
              <a:cs typeface="Open Sans"/>
              <a:sym typeface="Open Sans"/>
            </a:endParaRPr>
          </a:p>
          <a:p>
            <a:pPr marL="0" marR="0" lvl="0" indent="0" algn="l" rtl="0">
              <a:spcBef>
                <a:spcPts val="0"/>
              </a:spcBef>
              <a:spcAft>
                <a:spcPts val="0"/>
              </a:spcAft>
              <a:buNone/>
            </a:pPr>
            <a:r>
              <a:rPr lang="en" sz="2200">
                <a:solidFill>
                  <a:srgbClr val="002060"/>
                </a:solidFill>
                <a:latin typeface="Open Sans"/>
                <a:ea typeface="Open Sans"/>
                <a:cs typeface="Open Sans"/>
                <a:sym typeface="Open Sans"/>
              </a:rPr>
              <a:t>b) Sinks</a:t>
            </a:r>
            <a:endParaRPr sz="2200">
              <a:latin typeface="Open Sans"/>
              <a:ea typeface="Open Sans"/>
              <a:cs typeface="Open Sans"/>
              <a:sym typeface="Open Sans"/>
            </a:endParaRPr>
          </a:p>
        </p:txBody>
      </p:sp>
      <p:sp>
        <p:nvSpPr>
          <p:cNvPr id="884" name="Google Shape;884;p129"/>
          <p:cNvSpPr/>
          <p:nvPr/>
        </p:nvSpPr>
        <p:spPr>
          <a:xfrm>
            <a:off x="5468050" y="3327596"/>
            <a:ext cx="2308500" cy="356100"/>
          </a:xfrm>
          <a:prstGeom prst="ellipse">
            <a:avLst/>
          </a:prstGeom>
          <a:noFill/>
          <a:ln w="19050" cap="flat" cmpd="sng">
            <a:solidFill>
              <a:srgbClr val="E65E4A"/>
            </a:solidFill>
            <a:prstDash val="solid"/>
            <a:miter lim="400000"/>
            <a:headEnd type="none" w="sm" len="sm"/>
            <a:tailEnd type="none" w="sm" len="sm"/>
          </a:ln>
          <a:effectLst>
            <a:outerShdw blurRad="38100" dist="25400" dir="5400000" rotWithShape="0">
              <a:srgbClr val="000000">
                <a:alpha val="49800"/>
              </a:srgbClr>
            </a:outerShdw>
          </a:effectLst>
        </p:spPr>
        <p:txBody>
          <a:bodyPr spcFirstLastPara="1" wrap="square" lIns="32750" tIns="32750" rIns="32750" bIns="32750" anchor="ctr" anchorCtr="0">
            <a:noAutofit/>
          </a:bodyPr>
          <a:lstStyle/>
          <a:p>
            <a:pPr marL="0" marR="0" lvl="0" indent="0" algn="ctr" rtl="0">
              <a:spcBef>
                <a:spcPts val="0"/>
              </a:spcBef>
              <a:spcAft>
                <a:spcPts val="0"/>
              </a:spcAft>
              <a:buNone/>
            </a:pPr>
            <a:endParaRPr sz="1500">
              <a:solidFill>
                <a:srgbClr val="FFFFFF"/>
              </a:solidFill>
              <a:latin typeface="Helvetica Neue Light"/>
              <a:ea typeface="Helvetica Neue Light"/>
              <a:cs typeface="Helvetica Neue Light"/>
              <a:sym typeface="Helvetica Neu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4"/>
                                        </p:tgtEl>
                                        <p:attrNameLst>
                                          <p:attrName>style.visibility</p:attrName>
                                        </p:attrNameLst>
                                      </p:cBhvr>
                                      <p:to>
                                        <p:strVal val="visible"/>
                                      </p:to>
                                    </p:set>
                                    <p:animEffect transition="in" filter="fade">
                                      <p:cBhvr>
                                        <p:cTn id="7" dur="1000"/>
                                        <p:tgtEl>
                                          <p:spTgt spid="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889" name="Google Shape;889;p130"/>
          <p:cNvPicPr preferRelativeResize="0"/>
          <p:nvPr/>
        </p:nvPicPr>
        <p:blipFill rotWithShape="1">
          <a:blip r:embed="rId3">
            <a:alphaModFix/>
          </a:blip>
          <a:srcRect/>
          <a:stretch/>
        </p:blipFill>
        <p:spPr>
          <a:xfrm>
            <a:off x="0" y="-14500"/>
            <a:ext cx="9186900" cy="5203624"/>
          </a:xfrm>
          <a:prstGeom prst="rect">
            <a:avLst/>
          </a:prstGeom>
          <a:noFill/>
          <a:ln>
            <a:noFill/>
          </a:ln>
        </p:spPr>
      </p:pic>
      <p:sp>
        <p:nvSpPr>
          <p:cNvPr id="890" name="Google Shape;890;p130"/>
          <p:cNvSpPr/>
          <p:nvPr/>
        </p:nvSpPr>
        <p:spPr>
          <a:xfrm>
            <a:off x="4517825" y="992000"/>
            <a:ext cx="4626300" cy="653400"/>
          </a:xfrm>
          <a:prstGeom prst="rect">
            <a:avLst/>
          </a:prstGeom>
          <a:noFill/>
          <a:ln>
            <a:noFill/>
          </a:ln>
        </p:spPr>
        <p:txBody>
          <a:bodyPr spcFirstLastPara="1" wrap="square" lIns="83800" tIns="41900" rIns="83800" bIns="41900" anchor="t" anchorCtr="0">
            <a:noAutofit/>
          </a:bodyPr>
          <a:lstStyle/>
          <a:p>
            <a:pPr marL="0" lvl="0" indent="0" algn="ctr" rtl="0">
              <a:spcBef>
                <a:spcPts val="0"/>
              </a:spcBef>
              <a:spcAft>
                <a:spcPts val="0"/>
              </a:spcAft>
              <a:buNone/>
            </a:pPr>
            <a:r>
              <a:rPr lang="en" sz="2200" b="1">
                <a:solidFill>
                  <a:srgbClr val="002060"/>
                </a:solidFill>
                <a:latin typeface="Lora"/>
                <a:ea typeface="Lora"/>
                <a:cs typeface="Lora"/>
                <a:sym typeface="Lora"/>
              </a:rPr>
              <a:t>Let’s say it floated, so you toss it. How long of a shower </a:t>
            </a:r>
            <a:r>
              <a:rPr lang="en" sz="2100" b="1">
                <a:solidFill>
                  <a:srgbClr val="002060"/>
                </a:solidFill>
                <a:latin typeface="Lora"/>
                <a:ea typeface="Lora"/>
                <a:cs typeface="Lora"/>
                <a:sym typeface="Lora"/>
              </a:rPr>
              <a:t>(</a:t>
            </a:r>
            <a:r>
              <a:rPr lang="en" sz="2100" b="1" i="1">
                <a:solidFill>
                  <a:srgbClr val="002060"/>
                </a:solidFill>
                <a:latin typeface="Lora"/>
                <a:ea typeface="Lora"/>
                <a:cs typeface="Lora"/>
                <a:sym typeface="Lora"/>
              </a:rPr>
              <a:t>in minutes</a:t>
            </a:r>
            <a:r>
              <a:rPr lang="en" sz="2100" b="1">
                <a:solidFill>
                  <a:srgbClr val="002060"/>
                </a:solidFill>
                <a:latin typeface="Lora"/>
                <a:ea typeface="Lora"/>
                <a:cs typeface="Lora"/>
                <a:sym typeface="Lora"/>
              </a:rPr>
              <a:t>)</a:t>
            </a:r>
            <a:r>
              <a:rPr lang="en" sz="2200" b="1">
                <a:solidFill>
                  <a:srgbClr val="002060"/>
                </a:solidFill>
                <a:latin typeface="Lora"/>
                <a:ea typeface="Lora"/>
                <a:cs typeface="Lora"/>
                <a:sym typeface="Lora"/>
              </a:rPr>
              <a:t> could you have taken with the water it took to produce</a:t>
            </a:r>
            <a:endParaRPr sz="2200" b="1">
              <a:solidFill>
                <a:srgbClr val="002060"/>
              </a:solidFill>
              <a:latin typeface="Lora"/>
              <a:ea typeface="Lora"/>
              <a:cs typeface="Lora"/>
              <a:sym typeface="Lora"/>
            </a:endParaRPr>
          </a:p>
          <a:p>
            <a:pPr marL="0" lvl="0" indent="0" algn="ctr" rtl="0">
              <a:spcBef>
                <a:spcPts val="0"/>
              </a:spcBef>
              <a:spcAft>
                <a:spcPts val="0"/>
              </a:spcAft>
              <a:buNone/>
            </a:pPr>
            <a:r>
              <a:rPr lang="en" sz="2200" b="1">
                <a:solidFill>
                  <a:srgbClr val="002060"/>
                </a:solidFill>
                <a:latin typeface="Lora"/>
                <a:ea typeface="Lora"/>
                <a:cs typeface="Lora"/>
                <a:sym typeface="Lora"/>
              </a:rPr>
              <a:t>that egg? </a:t>
            </a:r>
            <a:endParaRPr sz="2200">
              <a:solidFill>
                <a:srgbClr val="002060"/>
              </a:solidFill>
              <a:latin typeface="Lora"/>
              <a:ea typeface="Lora"/>
              <a:cs typeface="Lora"/>
              <a:sym typeface="Lora"/>
            </a:endParaRPr>
          </a:p>
          <a:p>
            <a:pPr marL="0" lvl="0" indent="0" algn="ctr" rtl="0">
              <a:spcBef>
                <a:spcPts val="0"/>
              </a:spcBef>
              <a:spcAft>
                <a:spcPts val="0"/>
              </a:spcAft>
              <a:buNone/>
            </a:pPr>
            <a:endParaRPr sz="2300" b="1">
              <a:solidFill>
                <a:srgbClr val="002060"/>
              </a:solidFill>
              <a:latin typeface="Lora"/>
              <a:ea typeface="Lora"/>
              <a:cs typeface="Lora"/>
              <a:sym typeface="Lora"/>
            </a:endParaRPr>
          </a:p>
        </p:txBody>
      </p:sp>
      <p:pic>
        <p:nvPicPr>
          <p:cNvPr id="891" name="Google Shape;891;p130"/>
          <p:cNvPicPr preferRelativeResize="0"/>
          <p:nvPr/>
        </p:nvPicPr>
        <p:blipFill rotWithShape="1">
          <a:blip r:embed="rId4">
            <a:alphaModFix/>
          </a:blip>
          <a:srcRect l="13179"/>
          <a:stretch/>
        </p:blipFill>
        <p:spPr>
          <a:xfrm>
            <a:off x="0" y="0"/>
            <a:ext cx="4517825" cy="5203625"/>
          </a:xfrm>
          <a:prstGeom prst="rect">
            <a:avLst/>
          </a:prstGeom>
          <a:noFill/>
          <a:ln>
            <a:noFill/>
          </a:ln>
        </p:spPr>
      </p:pic>
      <p:sp>
        <p:nvSpPr>
          <p:cNvPr id="892" name="Google Shape;892;p130"/>
          <p:cNvSpPr/>
          <p:nvPr/>
        </p:nvSpPr>
        <p:spPr>
          <a:xfrm>
            <a:off x="6054284" y="3052628"/>
            <a:ext cx="6553200" cy="1530000"/>
          </a:xfrm>
          <a:prstGeom prst="rect">
            <a:avLst/>
          </a:prstGeom>
          <a:noFill/>
          <a:ln>
            <a:noFill/>
          </a:ln>
        </p:spPr>
        <p:txBody>
          <a:bodyPr spcFirstLastPara="1" wrap="square" lIns="83800" tIns="41900" rIns="83800" bIns="41900" anchor="t" anchorCtr="0">
            <a:noAutofit/>
          </a:bodyPr>
          <a:lstStyle/>
          <a:p>
            <a:pPr marL="0" marR="0" lvl="0" indent="0" algn="l" rtl="0">
              <a:spcBef>
                <a:spcPts val="0"/>
              </a:spcBef>
              <a:spcAft>
                <a:spcPts val="0"/>
              </a:spcAft>
              <a:buNone/>
            </a:pPr>
            <a:r>
              <a:rPr lang="en" sz="2200">
                <a:solidFill>
                  <a:srgbClr val="002060"/>
                </a:solidFill>
                <a:latin typeface="Open Sans"/>
                <a:ea typeface="Open Sans"/>
                <a:cs typeface="Open Sans"/>
                <a:sym typeface="Open Sans"/>
              </a:rPr>
              <a:t>a)   5</a:t>
            </a:r>
            <a:endParaRPr sz="2200">
              <a:solidFill>
                <a:srgbClr val="002060"/>
              </a:solidFill>
              <a:latin typeface="Open Sans"/>
              <a:ea typeface="Open Sans"/>
              <a:cs typeface="Open Sans"/>
              <a:sym typeface="Open Sans"/>
            </a:endParaRPr>
          </a:p>
          <a:p>
            <a:pPr marL="0" marR="0" lvl="0" indent="0" algn="l" rtl="0">
              <a:spcBef>
                <a:spcPts val="0"/>
              </a:spcBef>
              <a:spcAft>
                <a:spcPts val="0"/>
              </a:spcAft>
              <a:buNone/>
            </a:pPr>
            <a:r>
              <a:rPr lang="en" sz="2200">
                <a:solidFill>
                  <a:srgbClr val="002060"/>
                </a:solidFill>
                <a:latin typeface="Open Sans"/>
                <a:ea typeface="Open Sans"/>
                <a:cs typeface="Open Sans"/>
                <a:sym typeface="Open Sans"/>
              </a:rPr>
              <a:t>b)	11</a:t>
            </a:r>
            <a:endParaRPr sz="2200">
              <a:solidFill>
                <a:srgbClr val="002060"/>
              </a:solidFill>
              <a:latin typeface="Open Sans"/>
              <a:ea typeface="Open Sans"/>
              <a:cs typeface="Open Sans"/>
              <a:sym typeface="Open Sans"/>
            </a:endParaRPr>
          </a:p>
          <a:p>
            <a:pPr marL="0" marR="0" lvl="0" indent="0" algn="l" rtl="0">
              <a:spcBef>
                <a:spcPts val="0"/>
              </a:spcBef>
              <a:spcAft>
                <a:spcPts val="0"/>
              </a:spcAft>
              <a:buNone/>
            </a:pPr>
            <a:r>
              <a:rPr lang="en" sz="2200">
                <a:solidFill>
                  <a:srgbClr val="002060"/>
                </a:solidFill>
                <a:latin typeface="Open Sans"/>
                <a:ea typeface="Open Sans"/>
                <a:cs typeface="Open Sans"/>
                <a:sym typeface="Open Sans"/>
              </a:rPr>
              <a:t>c)	25</a:t>
            </a:r>
            <a:endParaRPr sz="2200">
              <a:solidFill>
                <a:srgbClr val="002060"/>
              </a:solidFill>
              <a:latin typeface="Open Sans"/>
              <a:ea typeface="Open Sans"/>
              <a:cs typeface="Open Sans"/>
              <a:sym typeface="Open Sans"/>
            </a:endParaRPr>
          </a:p>
          <a:p>
            <a:pPr marL="0" marR="0" lvl="0" indent="0" algn="l" rtl="0">
              <a:spcBef>
                <a:spcPts val="0"/>
              </a:spcBef>
              <a:spcAft>
                <a:spcPts val="0"/>
              </a:spcAft>
              <a:buNone/>
            </a:pPr>
            <a:r>
              <a:rPr lang="en" sz="2200">
                <a:solidFill>
                  <a:srgbClr val="002060"/>
                </a:solidFill>
                <a:latin typeface="Open Sans"/>
                <a:ea typeface="Open Sans"/>
                <a:cs typeface="Open Sans"/>
                <a:sym typeface="Open Sans"/>
              </a:rPr>
              <a:t>d)	40</a:t>
            </a:r>
            <a:endParaRPr sz="2200">
              <a:solidFill>
                <a:srgbClr val="002060"/>
              </a:solidFill>
              <a:latin typeface="Open Sans"/>
              <a:ea typeface="Open Sans"/>
              <a:cs typeface="Open Sans"/>
              <a:sym typeface="Open Sans"/>
            </a:endParaRPr>
          </a:p>
        </p:txBody>
      </p:sp>
      <p:sp>
        <p:nvSpPr>
          <p:cNvPr id="893" name="Google Shape;893;p130"/>
          <p:cNvSpPr/>
          <p:nvPr/>
        </p:nvSpPr>
        <p:spPr>
          <a:xfrm>
            <a:off x="5644800" y="3427657"/>
            <a:ext cx="2308500" cy="356100"/>
          </a:xfrm>
          <a:prstGeom prst="ellipse">
            <a:avLst/>
          </a:prstGeom>
          <a:noFill/>
          <a:ln w="19050" cap="flat" cmpd="sng">
            <a:solidFill>
              <a:srgbClr val="E65E4A"/>
            </a:solidFill>
            <a:prstDash val="solid"/>
            <a:miter lim="400000"/>
            <a:headEnd type="none" w="sm" len="sm"/>
            <a:tailEnd type="none" w="sm" len="sm"/>
          </a:ln>
          <a:effectLst>
            <a:outerShdw blurRad="38100" dist="25400" dir="5400000" rotWithShape="0">
              <a:srgbClr val="000000">
                <a:alpha val="49800"/>
              </a:srgbClr>
            </a:outerShdw>
          </a:effectLst>
        </p:spPr>
        <p:txBody>
          <a:bodyPr spcFirstLastPara="1" wrap="square" lIns="32750" tIns="32750" rIns="32750" bIns="32750" anchor="ctr" anchorCtr="0">
            <a:noAutofit/>
          </a:bodyPr>
          <a:lstStyle/>
          <a:p>
            <a:pPr marL="0" marR="0" lvl="0" indent="0" algn="ctr" rtl="0">
              <a:spcBef>
                <a:spcPts val="0"/>
              </a:spcBef>
              <a:spcAft>
                <a:spcPts val="0"/>
              </a:spcAft>
              <a:buNone/>
            </a:pPr>
            <a:endParaRPr sz="1500">
              <a:solidFill>
                <a:srgbClr val="FFFFFF"/>
              </a:solidFill>
              <a:latin typeface="Helvetica Neue Light"/>
              <a:ea typeface="Helvetica Neue Light"/>
              <a:cs typeface="Helvetica Neue Light"/>
              <a:sym typeface="Helvetica Neu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3"/>
                                        </p:tgtEl>
                                        <p:attrNameLst>
                                          <p:attrName>style.visibility</p:attrName>
                                        </p:attrNameLst>
                                      </p:cBhvr>
                                      <p:to>
                                        <p:strVal val="visible"/>
                                      </p:to>
                                    </p:set>
                                    <p:animEffect transition="in" filter="fade">
                                      <p:cBhvr>
                                        <p:cTn id="7" dur="1000"/>
                                        <p:tgtEl>
                                          <p:spTgt spid="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pic>
        <p:nvPicPr>
          <p:cNvPr id="898" name="Google Shape;898;p131"/>
          <p:cNvPicPr preferRelativeResize="0"/>
          <p:nvPr/>
        </p:nvPicPr>
        <p:blipFill rotWithShape="1">
          <a:blip r:embed="rId3">
            <a:alphaModFix/>
          </a:blip>
          <a:srcRect/>
          <a:stretch/>
        </p:blipFill>
        <p:spPr>
          <a:xfrm>
            <a:off x="0" y="-13775"/>
            <a:ext cx="9233800" cy="5231576"/>
          </a:xfrm>
          <a:prstGeom prst="rect">
            <a:avLst/>
          </a:prstGeom>
          <a:noFill/>
          <a:ln>
            <a:noFill/>
          </a:ln>
        </p:spPr>
      </p:pic>
      <p:sp>
        <p:nvSpPr>
          <p:cNvPr id="899" name="Google Shape;899;p131"/>
          <p:cNvSpPr/>
          <p:nvPr/>
        </p:nvSpPr>
        <p:spPr>
          <a:xfrm>
            <a:off x="0" y="824425"/>
            <a:ext cx="4572000" cy="945600"/>
          </a:xfrm>
          <a:prstGeom prst="rect">
            <a:avLst/>
          </a:prstGeom>
          <a:noFill/>
          <a:ln>
            <a:noFill/>
          </a:ln>
        </p:spPr>
        <p:txBody>
          <a:bodyPr spcFirstLastPara="1" wrap="square" lIns="83800" tIns="41900" rIns="83800" bIns="41900" anchor="t" anchorCtr="0">
            <a:noAutofit/>
          </a:bodyPr>
          <a:lstStyle/>
          <a:p>
            <a:pPr marL="0" marR="0" lvl="0" indent="0" algn="ctr" rtl="0">
              <a:spcBef>
                <a:spcPts val="0"/>
              </a:spcBef>
              <a:spcAft>
                <a:spcPts val="0"/>
              </a:spcAft>
              <a:buNone/>
            </a:pPr>
            <a:r>
              <a:rPr lang="en" sz="2300" b="1">
                <a:solidFill>
                  <a:srgbClr val="002060"/>
                </a:solidFill>
                <a:latin typeface="Lora"/>
                <a:ea typeface="Lora"/>
                <a:cs typeface="Lora"/>
                <a:sym typeface="Lora"/>
              </a:rPr>
              <a:t>A</a:t>
            </a:r>
            <a:r>
              <a:rPr lang="en" sz="2200" b="1">
                <a:solidFill>
                  <a:srgbClr val="002060"/>
                </a:solidFill>
                <a:latin typeface="Lora"/>
                <a:ea typeface="Lora"/>
                <a:cs typeface="Lora"/>
                <a:sym typeface="Lora"/>
              </a:rPr>
              <a:t>nd what if instead of an egg, you threw out a hamburger – how many minutes of</a:t>
            </a:r>
            <a:endParaRPr sz="2200" b="1">
              <a:solidFill>
                <a:srgbClr val="002060"/>
              </a:solidFill>
              <a:latin typeface="Lora"/>
              <a:ea typeface="Lora"/>
              <a:cs typeface="Lora"/>
              <a:sym typeface="Lora"/>
            </a:endParaRPr>
          </a:p>
          <a:p>
            <a:pPr marL="0" marR="0" lvl="0" indent="0" algn="ctr" rtl="0">
              <a:spcBef>
                <a:spcPts val="0"/>
              </a:spcBef>
              <a:spcAft>
                <a:spcPts val="0"/>
              </a:spcAft>
              <a:buNone/>
            </a:pPr>
            <a:r>
              <a:rPr lang="en" sz="2200" b="1">
                <a:solidFill>
                  <a:srgbClr val="002060"/>
                </a:solidFill>
                <a:latin typeface="Lora"/>
                <a:ea typeface="Lora"/>
                <a:cs typeface="Lora"/>
                <a:sym typeface="Lora"/>
              </a:rPr>
              <a:t>showering then? </a:t>
            </a:r>
            <a:r>
              <a:rPr lang="en" sz="2300" b="1">
                <a:solidFill>
                  <a:srgbClr val="002060"/>
                </a:solidFill>
                <a:latin typeface="Lora"/>
                <a:ea typeface="Lora"/>
                <a:cs typeface="Lora"/>
                <a:sym typeface="Lora"/>
              </a:rPr>
              <a:t> </a:t>
            </a:r>
            <a:endParaRPr sz="2300" b="1">
              <a:solidFill>
                <a:srgbClr val="002060"/>
              </a:solidFill>
              <a:latin typeface="Lora"/>
              <a:ea typeface="Lora"/>
              <a:cs typeface="Lora"/>
              <a:sym typeface="Lora"/>
            </a:endParaRPr>
          </a:p>
        </p:txBody>
      </p:sp>
      <p:sp>
        <p:nvSpPr>
          <p:cNvPr id="900" name="Google Shape;900;p131"/>
          <p:cNvSpPr/>
          <p:nvPr/>
        </p:nvSpPr>
        <p:spPr>
          <a:xfrm>
            <a:off x="1722846" y="2544326"/>
            <a:ext cx="6553200" cy="1237800"/>
          </a:xfrm>
          <a:prstGeom prst="rect">
            <a:avLst/>
          </a:prstGeom>
          <a:noFill/>
          <a:ln>
            <a:noFill/>
          </a:ln>
        </p:spPr>
        <p:txBody>
          <a:bodyPr spcFirstLastPara="1" wrap="square" lIns="83800" tIns="41900" rIns="83800" bIns="41900" anchor="t" anchorCtr="0">
            <a:noAutofit/>
          </a:bodyPr>
          <a:lstStyle/>
          <a:p>
            <a:pPr marL="0" marR="0" lvl="0" indent="0" algn="l" rtl="0">
              <a:spcBef>
                <a:spcPts val="0"/>
              </a:spcBef>
              <a:spcAft>
                <a:spcPts val="0"/>
              </a:spcAft>
              <a:buNone/>
            </a:pPr>
            <a:r>
              <a:rPr lang="en" sz="2200">
                <a:solidFill>
                  <a:srgbClr val="002060"/>
                </a:solidFill>
                <a:latin typeface="Open Sans"/>
                <a:ea typeface="Open Sans"/>
                <a:cs typeface="Open Sans"/>
                <a:sym typeface="Open Sans"/>
              </a:rPr>
              <a:t>a) 20</a:t>
            </a:r>
            <a:endParaRPr sz="2200">
              <a:solidFill>
                <a:srgbClr val="002060"/>
              </a:solidFill>
              <a:latin typeface="Open Sans"/>
              <a:ea typeface="Open Sans"/>
              <a:cs typeface="Open Sans"/>
              <a:sym typeface="Open Sans"/>
            </a:endParaRPr>
          </a:p>
          <a:p>
            <a:pPr marL="0" marR="0" lvl="0" indent="0" algn="l" rtl="0">
              <a:spcBef>
                <a:spcPts val="0"/>
              </a:spcBef>
              <a:spcAft>
                <a:spcPts val="0"/>
              </a:spcAft>
              <a:buNone/>
            </a:pPr>
            <a:r>
              <a:rPr lang="en" sz="2200">
                <a:solidFill>
                  <a:srgbClr val="002060"/>
                </a:solidFill>
                <a:latin typeface="Open Sans"/>
                <a:ea typeface="Open Sans"/>
                <a:cs typeface="Open Sans"/>
                <a:sym typeface="Open Sans"/>
              </a:rPr>
              <a:t>b) 50</a:t>
            </a:r>
            <a:endParaRPr sz="2200">
              <a:solidFill>
                <a:srgbClr val="002060"/>
              </a:solidFill>
              <a:latin typeface="Open Sans"/>
              <a:ea typeface="Open Sans"/>
              <a:cs typeface="Open Sans"/>
              <a:sym typeface="Open Sans"/>
            </a:endParaRPr>
          </a:p>
          <a:p>
            <a:pPr marL="0" marR="0" lvl="0" indent="0" algn="l" rtl="0">
              <a:spcBef>
                <a:spcPts val="0"/>
              </a:spcBef>
              <a:spcAft>
                <a:spcPts val="0"/>
              </a:spcAft>
              <a:buNone/>
            </a:pPr>
            <a:r>
              <a:rPr lang="en" sz="2200">
                <a:solidFill>
                  <a:srgbClr val="002060"/>
                </a:solidFill>
                <a:latin typeface="Open Sans"/>
                <a:ea typeface="Open Sans"/>
                <a:cs typeface="Open Sans"/>
                <a:sym typeface="Open Sans"/>
              </a:rPr>
              <a:t>c) 75</a:t>
            </a:r>
            <a:endParaRPr sz="2200">
              <a:solidFill>
                <a:srgbClr val="002060"/>
              </a:solidFill>
              <a:latin typeface="Open Sans"/>
              <a:ea typeface="Open Sans"/>
              <a:cs typeface="Open Sans"/>
              <a:sym typeface="Open Sans"/>
            </a:endParaRPr>
          </a:p>
          <a:p>
            <a:pPr marL="0" marR="0" lvl="0" indent="0" algn="l" rtl="0">
              <a:spcBef>
                <a:spcPts val="0"/>
              </a:spcBef>
              <a:spcAft>
                <a:spcPts val="0"/>
              </a:spcAft>
              <a:buNone/>
            </a:pPr>
            <a:r>
              <a:rPr lang="en" sz="2200">
                <a:solidFill>
                  <a:srgbClr val="002060"/>
                </a:solidFill>
                <a:latin typeface="Open Sans"/>
                <a:ea typeface="Open Sans"/>
                <a:cs typeface="Open Sans"/>
                <a:sym typeface="Open Sans"/>
              </a:rPr>
              <a:t>d) 90</a:t>
            </a:r>
            <a:endParaRPr sz="2200">
              <a:solidFill>
                <a:srgbClr val="002060"/>
              </a:solidFill>
              <a:latin typeface="Open Sans"/>
              <a:ea typeface="Open Sans"/>
              <a:cs typeface="Open Sans"/>
              <a:sym typeface="Open Sans"/>
            </a:endParaRPr>
          </a:p>
        </p:txBody>
      </p:sp>
      <p:sp>
        <p:nvSpPr>
          <p:cNvPr id="901" name="Google Shape;901;p131" descr="Image result for hamburger"/>
          <p:cNvSpPr/>
          <p:nvPr/>
        </p:nvSpPr>
        <p:spPr>
          <a:xfrm>
            <a:off x="109389" y="-76182"/>
            <a:ext cx="214200" cy="160800"/>
          </a:xfrm>
          <a:prstGeom prst="rect">
            <a:avLst/>
          </a:prstGeom>
          <a:noFill/>
          <a:ln>
            <a:noFill/>
          </a:ln>
        </p:spPr>
        <p:txBody>
          <a:bodyPr spcFirstLastPara="1" wrap="square" lIns="58925" tIns="29450" rIns="58925" bIns="29450" anchor="t" anchorCtr="0">
            <a:noAutofit/>
          </a:bodyPr>
          <a:lstStyle/>
          <a:p>
            <a:pPr marL="0" marR="0" lvl="0" indent="0" algn="ctr" rtl="0">
              <a:spcBef>
                <a:spcPts val="0"/>
              </a:spcBef>
              <a:spcAft>
                <a:spcPts val="0"/>
              </a:spcAft>
              <a:buNone/>
            </a:pPr>
            <a:endParaRPr sz="2300">
              <a:latin typeface="Helvetica Neue Light"/>
              <a:ea typeface="Helvetica Neue Light"/>
              <a:cs typeface="Helvetica Neue Light"/>
              <a:sym typeface="Helvetica Neue Light"/>
            </a:endParaRPr>
          </a:p>
        </p:txBody>
      </p:sp>
      <p:sp>
        <p:nvSpPr>
          <p:cNvPr id="902" name="Google Shape;902;p131" descr="Image result for hamburger"/>
          <p:cNvSpPr/>
          <p:nvPr/>
        </p:nvSpPr>
        <p:spPr>
          <a:xfrm>
            <a:off x="216545" y="4186"/>
            <a:ext cx="214200" cy="160800"/>
          </a:xfrm>
          <a:prstGeom prst="rect">
            <a:avLst/>
          </a:prstGeom>
          <a:noFill/>
          <a:ln>
            <a:noFill/>
          </a:ln>
        </p:spPr>
        <p:txBody>
          <a:bodyPr spcFirstLastPara="1" wrap="square" lIns="58925" tIns="29450" rIns="58925" bIns="29450" anchor="t" anchorCtr="0">
            <a:noAutofit/>
          </a:bodyPr>
          <a:lstStyle/>
          <a:p>
            <a:pPr marL="0" marR="0" lvl="0" indent="0" algn="ctr" rtl="0">
              <a:spcBef>
                <a:spcPts val="0"/>
              </a:spcBef>
              <a:spcAft>
                <a:spcPts val="0"/>
              </a:spcAft>
              <a:buNone/>
            </a:pPr>
            <a:endParaRPr sz="2300">
              <a:latin typeface="Helvetica Neue Light"/>
              <a:ea typeface="Helvetica Neue Light"/>
              <a:cs typeface="Helvetica Neue Light"/>
              <a:sym typeface="Helvetica Neue Light"/>
            </a:endParaRPr>
          </a:p>
        </p:txBody>
      </p:sp>
      <p:sp>
        <p:nvSpPr>
          <p:cNvPr id="903" name="Google Shape;903;p131" descr="Image result for hamburger"/>
          <p:cNvSpPr/>
          <p:nvPr/>
        </p:nvSpPr>
        <p:spPr>
          <a:xfrm>
            <a:off x="323701" y="84553"/>
            <a:ext cx="214200" cy="160800"/>
          </a:xfrm>
          <a:prstGeom prst="rect">
            <a:avLst/>
          </a:prstGeom>
          <a:noFill/>
          <a:ln>
            <a:noFill/>
          </a:ln>
        </p:spPr>
        <p:txBody>
          <a:bodyPr spcFirstLastPara="1" wrap="square" lIns="58925" tIns="29450" rIns="58925" bIns="29450" anchor="t" anchorCtr="0">
            <a:noAutofit/>
          </a:bodyPr>
          <a:lstStyle/>
          <a:p>
            <a:pPr marL="0" marR="0" lvl="0" indent="0" algn="ctr" rtl="0">
              <a:spcBef>
                <a:spcPts val="0"/>
              </a:spcBef>
              <a:spcAft>
                <a:spcPts val="0"/>
              </a:spcAft>
              <a:buNone/>
            </a:pPr>
            <a:endParaRPr sz="2300">
              <a:latin typeface="Helvetica Neue Light"/>
              <a:ea typeface="Helvetica Neue Light"/>
              <a:cs typeface="Helvetica Neue Light"/>
              <a:sym typeface="Helvetica Neue Light"/>
            </a:endParaRPr>
          </a:p>
        </p:txBody>
      </p:sp>
      <p:sp>
        <p:nvSpPr>
          <p:cNvPr id="904" name="Google Shape;904;p131" descr="Image result for hamburger"/>
          <p:cNvSpPr/>
          <p:nvPr/>
        </p:nvSpPr>
        <p:spPr>
          <a:xfrm>
            <a:off x="430857" y="164920"/>
            <a:ext cx="214200" cy="160800"/>
          </a:xfrm>
          <a:prstGeom prst="rect">
            <a:avLst/>
          </a:prstGeom>
          <a:noFill/>
          <a:ln>
            <a:noFill/>
          </a:ln>
        </p:spPr>
        <p:txBody>
          <a:bodyPr spcFirstLastPara="1" wrap="square" lIns="58925" tIns="29450" rIns="58925" bIns="29450" anchor="t" anchorCtr="0">
            <a:noAutofit/>
          </a:bodyPr>
          <a:lstStyle/>
          <a:p>
            <a:pPr marL="0" marR="0" lvl="0" indent="0" algn="ctr" rtl="0">
              <a:spcBef>
                <a:spcPts val="0"/>
              </a:spcBef>
              <a:spcAft>
                <a:spcPts val="0"/>
              </a:spcAft>
              <a:buNone/>
            </a:pPr>
            <a:endParaRPr sz="2300">
              <a:latin typeface="Helvetica Neue Light"/>
              <a:ea typeface="Helvetica Neue Light"/>
              <a:cs typeface="Helvetica Neue Light"/>
              <a:sym typeface="Helvetica Neue Light"/>
            </a:endParaRPr>
          </a:p>
        </p:txBody>
      </p:sp>
      <p:sp>
        <p:nvSpPr>
          <p:cNvPr id="905" name="Google Shape;905;p131" descr="data:image/jpeg;base64,/9j/4AAQSkZJRgABAQAAAQABAAD/2wCEAAkGBxMTEhUTExMWFRUXGB8aGRcYGBcbHRogGhogGh4YGRsaICggGhslGxcXIjEhJSkrLi4uGCAzODMsNygtLisBCgoKDg0OGxAQGy0mICU3LS8rNi8yLy0uLy8tLS0vLy8tLS01LzUyNS8vLS0tLS0uNS0tLS0tLS0tLy0tLS0tLf/AABEIAMkA+gMBIgACEQEDEQH/xAAbAAACAwEBAQAAAAAAAAAAAAAABQMEBgIHAf/EAEUQAAEDAgQDBQUGAgcIAwEAAAECAxEAIQQSMUEFUWEGInGBkRMyobHwBxRCwdHhI1IXM1RicsLxFUSCg5KTorJDc9Ik/8QAGgEAAgMBAQAAAAAAAAAAAAAAAAIBAwQFBv/EADIRAAIBAwMBBwQBAwUBAAAAAAABAgMRIQQSMUETFCJRYXHwBTKBobGRwfEjQlLR4RX/2gAMAwEAAhEDEQA/APcaKKKACiiigAooooAKKKKACiiigAooooAKKKKACiiigAooooAKKKKACiiigAooooAKKKKACiiigAooooAKKKKACiiigAooooAKKKKACiiigAoqliuLMNiVuJHxPkBc+VL3O0BU2VMtKVsCshAP94TJIHWKrdWCxcdU5PNh7RWEf45iCoj26QBcKQgqmdrCPWl7ed0n2hdcTGgUQkE7kTHnWSWvgnZK/wA/JpWjla7fz9Hov3pH86bf3hXDePbUSAsSPL515qjCrbJTdOxAJE+mtXmWlGISlJH4kgg/AwapX1J3ttLHokv9x6LVfGY1DaSVHTa0nwG9ZBt51pJKVq6ydJ8d/CqKsU4ZMkk2Krk08/qCSso5Ejo23zg0Z7VtkEpQpRnQAk+MRVXFdskgShOY7CD53MVn2ZBNwAdcxsbbyb+dQOpRewUdlJWMvkAD86yvW1mr3NK0lJPg1KO0bjjZWhIEC4PS55k1Cz2lxCr5WgjZQmZ6E29RWXaUUmQb86mTkGUjPr30+6D4FO1ItZV8xnpYLoPWu1ryDC20LvqFZfSxBqwz20SSczcfXMT8qQYjGItCD1BP+a8g+E19ebSoZgEpT00HQk7+lC1daPErg9NSfMbGvwXarDriVZVciD+l6btYlCjCVA+BrzFbCcpBQCdlSr5aGqjZW37iinw/Sr4/UpL7kn7FT0MX9rt7nr1FYfBdplNDKqT0UkyOtjcfUVrOF8RbfQFtqB5gG6TyI1HnXRo6iFXh5MVShOnysFyiiirykKKKKACiiigAooooAKKKKACvhNR4nEpbEqUAOpisxxDtEVoKUDvTHSOfPy+VU1a8KS8TLadKU+EMeLdom2rJIUudIJtubUg4hxB57OErKW9SFADqALSBbpVU4bIpJSdRmk6yDrHLxqZbYILhMrJjQT5eAPwrkVdRVqXTx6L/ALOhTo04WayVmMPngKJhIO0kAa2GvnXxYKgATIFkgmY8tBVxMgG5vsN+knSufZk6gJGyRf1O9Z3HHqW7sldGHJmBPOpW0EBScoOaxJmR4VIkLMJSQADOmvieVWmwQDmMk9SIpoQtkWU2Q4fCxc78zc12/wAiNNosPXU19W7cBAjruT+lQOzmy6nWBc+cUzslaIqu3dnKnDBFoPmf0FQl1QGUGEzMR4b8rV8Wrao1mqGy5InL7YiG1GD3ioi43hIqm7B0GWTYcr286n+9QAEoAUDJUoAz0jl+lRN4swsKaSc2mU3T1vEeA+NO/Fi6/oCuun7IFs5Vd8G2o0JHSanwjyEk+0QrKRb8UTsoDyuK5ccUfeVmA9Y8td67cW2pQ9lIGl5EnnfypVjKGbvhlYpmdh1qVhK0XghJ5ixH50YhtSTCxE6bg+Br4h5QGXN3f5bH4m49aTh5GvdYGKMPKc22mlv2FVHsOd4ip8M9EBSylBuJFpHWjEEXgyOYq1pONypNqRRdQpUIkq5AmfQm9ctlbSxHcUmxMQqJGsRmiJBsetWS+MhSRN5SrlzB6VWeKlQSomOd46VXe2U8lizh8G54Tx9txQbKxnOmsK6CfxdKdV5n92S4ZSCkAif7p6HedR4c61PZjjWYFp1UqTos/iB0k87Hxrs6XWOb2T56epzK+mUVuh+TR0UA0V0DGFFFFABRRRQAUUUv4w8QkJSSFK3GwHWlnLbG5MVd2EvaTEhxeUCclp62kx0iPE9KUtNwop3GvnTN5gJKQNfkBv8AKq7bISfOSd55zXHqwc5uTOlTkoxsiJXvKm5BEnnauiMsKib3HJI1JrlxyFKWo2AhKRvv6nSpEuJjXX6vSbcju9j7FyqIGsbD9qkeIPeIgaADeojiRBCdxBJ26199rYQJi0b1O5WshLMlROSSAEgyQNY6mqzjkqKtAdB08K+qcJsfdO08tPjXxWDdJsLbAmD9eNRN4RMbLkiWoaGo0d0wFQY0A5/OpXMA8NUz6flVV1hZVJQomPlVDaWS1NM+uI3Mknf66VIUJyiM09R9RXdxAKTbapm0kaiLzTRUWK5MpFonSu28MLysSNhr5irraRXBMmEirFSissje2UUYOASdd66+6jvBSZBEeHUVfICYBOtvWhaP0qFTSG33F+GaKVgklQAMSZiRqOVfHWpMnU1ZdUBrvaukYYlOa3hvSNL7R1JLJFhgCQlawhI0mPQVxikiSE6bE6/U19UyskjLv+etC2nNAgz8PGaHfbba/wBkpq97kYAMAgTuRXxOHETVtWFWCRlJ6x50BlQAlJnwNI008odONsMrpaKQcpFxBnQjl4jao8OhSTbU/HeDVtYPdSAoydgbVcZwSzEoIEX0H5zTRs3YSVkhnwHiXutmIIkHSDOhHjT+suxw9SSCBBBkGRT7AurUDnEGbV2NLUbjtkcuvBJ3RaooorWZwooooAKX8UcSUghQkGr5rOcSwSm4UCKqqu0eB4ciHHPulzMO6CIuduvKvrWDUoDvFUjY28+XnTIYNCyFOKCf7sj5nSnGHw6UiEgAdBXGdN3fqdDt0krITNcKJAzEA9L/ABqyOFpjU/D9KYPWqphnO8Z5VW3tkosjc5K5VVgEJBEnzqJIFc8Vxmw1qHBOLTBiRuP3qpKtUf8App2XX5yS5xX3PJM26ASeW/KrbCu7J12qy4sbG1VnHU/iUkDxFVqMovMrg6iawiUrkAixrtokm4FIsbxFKDKFBKBqTYfHQVkOOfaMBKGO+r+bRHrMq+A61bTo1Zu6BLdhHo3EOKJaSVaxtIHqdhWfxHbFpKZWpItOVPePh3ZjzOleauJxOKa9s49YrICDIED8SQLWMp0m2poxDb2CKFBSf4gOVSZkAROoEaiteyLlt3ZJhTg3tbyej8F7SJxWeGlICYuoWVM6X2j4064aygqJKjJ2ItXjeC446m2YlJ1GZXqCDNXV9pHoAQpaTzzKPzqmpp5b79Pnka1pJPET1PHYZKFQIg1IxhWymCI868kPG8Qv33VqjrUyMa4rVxZ8VH5Vklp9k3JcGmH0+pJWcj0PimPaw+nfWbgG4HUn8qV4fHnc9b1lUuHmfWpm17VCm48GpfS0llm5Yx4gX+dW2sanmKxLJqRxrNIgeFXx1k+DDW+nxj1N81iAdDVtpysF2b4oULLCzMXSTuDt4itxg1BVNDVTc9r5OfUoKBcQ4JrskRVVShMb11kO1Xd5bw1cp7NckpNTYZzvCqqiB7xir+AZTAVqTMetXaeEpTTiJUaSsy5RRRXYMgUUVXxD40F6hsBPjse6pZS0f08Sa5UlQHfUVHmfkOlWVlKEzoBWM4zxh2CUqgDl865VSrHTvdUbcn06L8f3HqVU1tirL9jXiL6UiVEAaVc7OY1TqVgwUpICTvvI8oHrXm+M4ytTMezW67m97KSIF7LGloq92e7YMMO5So5XotBBSQYCiFRAknWDEG8XqqVJVJJxWPnJXTqeJHpGJNZvjHES2hRGugrvj3GVoEJKD4z8YNYd7iLi8/tCCB3hF94yjTnPlrXMqt1H4cGyeojBWWWNmO0CkrSCEKzeMjxg60wc7atJWWggqdCSciTOgmCYhJgb9KyRwqHEhYLiSDI0BkaG2ld9jeDIRilLWv8AAqyyO+SQd9dCfKttPUzjF3k8LCsjn77SybZvintACGyCRJCiARadpB3HlWR7Z9qFYZKAlKc65IkFQAEToReSKe8Re9kcwE6220iLdDXjnabii8Q+4skQgBCU3sEzOv8AeJk9fCj6fKWqqtz4XxD09Q93oNmnH8ZC33V5NpsnplSLa7wOU0u4i2WFBKtDdKgLKH7cqcdneKsnDpY9olbgkjulBveJPvkGbiLa1G/w9TqAhQzgmUi9okSI862qvKFVxmrRX8eaNS1covjAxwnGUBhlebupSEnoU2IPWfmKm7TYtvEYdp1taYbUUEcs4BE2kf1ZHnSrAMnCIWtYKWwD3SJKirLKim+VICAAFXMkkCmP2fqafGKUhKGzlTCRYqCVSVZdMqe7puqsjoxjN14Xe1/jPQojV21N6+XHXBcCyhKkey9oDZaglRnQxmix0MDS1ZrjGHSw7kCoASP6wgKuLkgaSZtyivnFuLKRjFYYw4woIS42uSCuBJR/KRYGIuk70q45hW28QRdxFsoUtRyyJ9nrMCTv8abT0XGd5t+JX8/L+nsatNrZU5NyfJebeA/EjyUKZsNnIXLZAYzEgC+gHM+FJ2uGgtpypKVAkgKBBWkgaGO8QR8T5uOBYxWQqCyEganQxfeq9Ra14m7/AO1JfaiUvBNlKAPK8ifLkaZs8OcJjKQYmCCLcxIHKqXC2va4xGLcX3EJugptZKryeRg6VqFYr2lwY5b1zNRV2WUV7+j8i6p9dnZKKErGPbFoVI1tGnPNEV0jigVOVtZ8v1rntPjlYdtJRZS1QpREgGLZoOsA+nSqvDManGN5X1ZVoV+AxnEW57zPiKthfZ2lvCZKn1aUnwQ8RxiioENqCk3SRlnXxvWk7I9vmVrDLstuTAzCxPKdj0PxqkvgjABIKmwBPvSB/wBUk+tJuP8AD0LZzFJ9oIyqFiRN83SL9DF6enVp1GsezKZ6tzw0esqxAUuR5UzZXavPex/HkPJSkrBcTZSTYmPxAHUeFbzDqEAk1NGUlN7sMsbUoqxHxtxIbvFyInoZn0+dccEx2WBNjc0h7Zv/AMRIGoSPUlVulvkKj4M8VCFW5Ea3pXqpU9TuXsYKsvFY9FbdSqYIMGD413Sfs6yUpI25+FOK9Pp6jqU1JqzYh8IqliGstzpzq9VPieHWtMIVl59fhT1G1FtK4CTi7oU3CTM7eH18KxmIQe8NoJpzxJCkKGYm3L6tSfiWIISpSrJVNv0615TVVe2q3as+LAqcpO1hA866gwZUjpt4fofhXLnZQKCcTKQnMn2mYXsrVEi8pIMWr7jePYhzOtDaEpLciASsiQA5JMAmdMvW1KOz3FF50pecJbv3DGYZj78RJg5pk6HaK6FLT1YJyXP8+5fDSZ8bN09iWl5kk3ABvuFaFOx8unOlbfBVOBQgpCx/xCNINaLBcKRYiCDcEbjmDypv7NLYzGwArlQlK7aWFzcv7nShw22YLhyFlZQBmIMW6GJOwq7icHhvvLaFOtlZPdQSMxIvYHlqPClnafFKLR+7koaPfyoJStcmLqub7abDesRieFFlSXEn+JcyTBEi8zINiZ866VLRuavJ2v8AM+RV3KLTbd3/AAepcVbEKE/GvNeM8AKlFaRB+taecE44LIxaglISAlYzLJOxVqSCN/CnOK4jg20Zi+g9BJUfBOtZKcdRpJ2jFv2zcyvTSg7NHn/Amy1LZVCQqVxv0OkmwjUC+hJpljsMRlEqCrKSkmRzCkxYjNItynS9UmgfbLTp7UlQAP8AMSoJO+h0j0mtGjCguIbASAUH2mgASCMxkAXnL5kdBXcnFSkpPk6HYRlFJ9BV/tFSu6pqVaEEkpPOURfe0x5VHxnHPIQhbTmVxJMqGwIKcukanTYgU3acCTCUHKbAhJgDqYmPPaquOxoQcmuYmFFMxmNhBBAvGvI2BvVEKaUk0it6NLqfOzeBw7bH3lUk5QVuKOYhRMGJ0vO0+NTvYVKHGMSlJcaKitSiO8CpKkpJSeqgZ5ja0221NkJZVkBXEwNQCCYHO0+VfOJYlhUAOZUghITcX2ATWKo63aNtPN/VW+f4M8tPNO1iri+FPezUsLS9KpSSYKQTr3vKb7VJhsIyUp9s+FHYXEqFsoJ26C512pY/xRRUUtytMCBBGYQVSRrBn0FV8e4tSglKcqUyTvpGYxN/9etaKelqStux1xj8FsdM7pvg1rLQzQE9xUiL22MTTbFFOHabcJzBRiRoLEwesJPKsHwTjrwyNlIdJPdEwQDomwMz1uI1NaPiXa0gexbaEoTOZwTCtiANwdydazVfp0t1mroaenTzAR9uQ5iFIW3dtKSrLCgZm6gCIICQL+POnX2bcCbW0p5w5lWyws93UXg620OxpU1x0YjCuIxCEJdlPszfvd4TYzByknqJ0irHAuJuYVaUtyWzdSIFrTIVEyevwqx0avd3StZr15XPPr+Ap6a7uzYKw8BSTCrQJvJ8Kr4rCFQujMACkkAQMw90naxFajhz7boCwEkxGx8vWmKLCBpXPhQdrxYd3tLPB5Y/wJKXYSgbEXM/U7in6uKLwrSMiApR7sqJIEDXmfWuu1nG8NhHEpWqCvVIE5RztoJ2rnD4hDohKkrSoAiLjeDPiKWXa4nNYNa08VGThKxUwQW8sqWSpa/eJ/TS0AC1OlcQSyVNQZygoMEgkmCDaLC9vnr1wvAQoE2jWuuMPMOIhC0laVQIOkg+osKnTpycpyXsYqNNb7SVzdcFXmYbVzSJ8d/jNXqRdleJtONpaQFJU2kSlW/NQIsZPzp7XraMoyppxeCqpFxk00FFFFWiCPGcAzLzJcgfylMj5idaw/a/FJYxCWEEKVCVOuKFxeUoTFkJtmOpJi9r+qV5J9pDCmsU44v3HWxlIuTlIBETcg5fJQI3FZJaanHxRWTTTqOTtIy3FGEkktZs5SVD3VZUpLglQiAAFG+oFwKU4jBMocUmFKyq7ztoJ1VlJAO4i2h6iriuIIYUhWZa+9KiSSSUpKRM+6bm2h8qn4niGX2pbJSpSSZiL6ToNSZI5jrVV7I2J5GPZHtanDO+wWvPhjosyVNHlO6PltyqTtn2saxTjeEYd/hqX/FVBGZIBORM6g5bncERMmsCjgToQXEqSpPMRccrW/KuMOfYLzyFKIjLyuJBg20FQ6NNu/5/PmLdXv1N9xdhpOc+072WW05TAEiQTOkxbnMbTl8UwlC87i1Fa/xJPcEwJgHUm8xeDppSziGNXiCXnJJzElWgzQJJIMZoA62r5huKnQybfy+muv706i1wTe9iZ1GhN1SYKDJvoR8LchXHGMUoJQJlQMazrOs+VjXz7w2TJSZO8xPQgHnzNcvOhZPcJMeOm4jTSnTyhtsvIr4dwF1BcV3lG4Fo/lvt5X671t1Xw4U24kuuKLcLEHLIWlaSrYhASRqCOtYEYcpVIRE8/H47VM6t3cSed9OpppWfBEadTlpmjxmMDCcpUSuDBkKgyCfIzvNx1NZ1Cl5iqbz3ReJM7H1nnUZW6rUnSeduvSuUOLBnlz8PhaaiENq9S1wm+hYbU9m761T/AHfDna1hXb0qJUUiMuVKiAQVSTkEGxyxE6ZTHOqX3kgXE1w28gpyqzATMa3AIFvM+tPZlM5WauPuzLxaUtZSSSQkAk3nuwSI3UL6XNWMIy8SVSmCnRUFWUyoiDJJlZmeZ30WYXDAlCkuplCgvLtbUKuNQIjea7x/GZdLgOUDMcskplSiYEyYi3UDfdeSGy798bTCUNzAkHUXSLmNtTE7+kWPxXtB3gAoAJIJF4EZr72vSNXFkonKrNm0mZSNb7EyalwuLSSmTOb8XhGvj+vOp2shOPRjJvEZUqKx7oJCidTAAvuqdgIuPCpsFj1qKFFRBHQmQJBAnYTMTrGkVSefSZWoglUgjXLeRCdatsMKdWAkAQhQ3GckZoj5joNxSvb1Bt9DY9l+ONsvrSo5c0Zpsmb/AJCLfy16JjuJttNe0UdbJGsk/lvXhrzV8vtQnIDZUEA5lEkxrcm9ybcgBpMQ4pWH/rCvIoZc1xlOw8k69fCskqSU9y6ktbrXKna7gQcLjpUVLhJUtZIlRCrCBoClItztWa4bx1eFeWlm6TCVSQRIPvCDAMWm1bDGcQdU0lJM3yjUnLlAlU7iCLRoNayWEYQVlKwCrQZSP5hN41jMPWtEHGUdslglxd73NS32hU9/DUpaSRYggJIIMzlVKlGFiACCORrQcE4HiHmkuttktnRQWgkgGOcza41rKcHbQ0v2BElZIJiSkj3RMSTmnujSDa9vYvsxYKcGdMqnVlBBmU2EqsIVIM+u9K9NTn4eF6Fc6rhlFnslwZbWZxwEKIygTNtbx1itJRRWulSjTioxMU5uctzCiiirBApdxzhLWJaKHdBcKBgoMe8Dp6yOdQ9peLKw7YKEhbijCU67EkwLkW+NJHe0jvsFJeaCVqTAgxYiL6way1dXSpy2y/8ABoo8W47wn2b7rYWl1pKilLiY7wAkX0zRYwDcdRX3D8FUW4OYIFsqlGLnU5QDFya746XC7mK2rKm5A0vBsMwGlh8Sa07mJ9s02EpIUEj2i05EtGT7yc3eCssSDFzWN1Lxvc7m6ikrNPzyY13hSAqGJUIEnMuJJIgAmSNNb30qsvAJkyRA3AJ3jlI13jXaruMxKWLqcQSFTKPaZibkSrLlME/vStHFs5JSAb3UQZk8ydTTw3tXL1V0scXRYPCgIJCgk6KykAzyJtuPUV2/wZxGiTabjSwkxvpX3Nj1NfwmFLbJJlAm9piAI90achWjwPYTEuBl13EhonvLBQVLReYSQoyrx6eFS3b7pIV6+hHj+P8ABkzYRAi/PfeekCuCrxmedo5dfGtlxzs3gmzk9s+oxKllYzEknUZY0ikHEOyikgrZWHk6wbL9Jgx4+VLGvSbs389yYfUaMsce4sSsRzPr61wtwg6QR5dPKufuroKEhsqLgCkBPezAibAdNRqK9C4ZwrDO4VpDzDacRmCQWSkqOS5K8kpUSBcGYuZB0tqVI00m+o1XWwgkzz4oWo7E+tXWOHqUQCQTplAJN9rG5JItT3i/B1pUoocabSon+GJtmg5JAI2FtKedncNhsO23iXUlTp/q0EggFGrunOCmZjXwqepi43TK5a2ls3Xu/IS8V7APM3OVVpUEEEo6GUz6TWYVwxEWk9ZH6V7NwzjCXl53IsbW09TrXmXHuHBlTqgT7JKyARKsqSo5QvfTLciNKroaqU2037FGl1NOrdVrCJzhSOX/AJH69KiVwRIElI/6hN9omdKtoxaVXSrMegPlrG5NX8BgnHbIbcVJGmTWLEaEC+sxWl1Zx5ZtVPSSzaP6E3+x2xcp/wDL9qlb4GggkIUQLmFfHSrAxzElMLzgkEEjWwvbY57dRfk1Y4oy0CsoUlK+6FA5idymTaYJ+cRUSqVEupPZaS3hjH9CgcJSBZLhHiDHX3N6BgFDvo9oI1VYx1skHTfpW64U9h3/AGeRByoTf+GsAQLC7kLOozWMTrNUOLobCS5LWQqgHK6m8TBIKwbTrrJqvtnezYi7vfbtsYtSVAWcBkm2UyANztfpypng8c4pORShA/LcjKZ9Z/OAuSQCpCkjbNAvc8oPURV3C8OWsqcaA7pKu73gOkibyQBJqyU/Muemo28vyXRhsU6f4cLKR+CZvEgykyIMa8qSp4I8l7O4ktEKBIWMsdSi6iBN4Br0rB9msK9hkjMz7ZN5SUgrMEGQbge6Qeg0pZj22vZqYLSApJVCwpJVGacpIEmApIHhRvceEYNlOTsr/Oo17D9ksK8pbn30PtlVxkcZXmi4hZmCD7yddNq9bw7CUJShACUpEADYCvCOzoKMQ6htZU0lIUhXMgpJSDrbMqJP4fGvUuBcSUlaEKOZDiZvcpVMeQ0t9GyhXTdmrHM1cHCpa+OhqaKKK2GUKq4/HoaErN9kjU+Aq1WX7RcHVKnkGRqpJNx4dOm1U15zhC8FclCdzEKDpeJJknUzAO3kDX15oKIzKBSEnz3t1jSljeLlWQ9Y8fo/KmjSQEhJGliDPpe9q89lu7/fmMZPH9mMHjFg+0W2rQtykE7yJBnyq8x2ew+HbDaJCEyYKiqSdSf0HpVnFNNoM5FTqImfEVQ4nh/aNqVlPd74SSdjcEA3BHyFS6r2qEuAcGlusYTiXZ5zF4tbbS0JbTBKzMJESbDccjGor5wfEYdLjTTLDTrQXf2gla7wXAqYBAvliIGlRvv4laXGmyjDtGQu0SlWqJAlU8rTearYLgroU0W2VLbQtJUTlTmAVKtSNb104vwKLfHzIsYzllI9QxCi+QEqGcJWtrDBzJmUhMpRFs3vJMkR4TFZrgHE8U8twuNewS0qTmUrMSNhEd2xlRJHQ7aR5psArCZUTqBewtB2tWcx7hcVC23VtxfvgZv8QiVb6nlXMi1UX258/L2LFTm+EcYfjOBxqjhsSpuDIQpR91UxZX4SecxMVec7LupKksvtuJCYjOM4BtcSQbTckViO13Awh7KicigFIJGxAN4GxJHlTZPDHcLhJwa1Nu5k51ixWINj0kgj962uFNRiovnz4Kott2tk7/2RxFILAbhtUpEEZ0JUqcucSMl79LaWq7wrhLWDQVNqL+MSLqBVkSVAghAsLJkBRBJvpNrnAvaqZUvEuqJAAkyVAztyTYzcVK26kElKTfU3i1JUqP7ej8uvz9nZpaBPMncynbLGLR7IRlStBJ5+0zSonrGTyEbVolYpCsAhxRn3cugvMQP+HN6VPxHBs4lBStJvaf1v8RUDvZ1o4dDJXIQZTB0tFxvqaRypuMY+RVU0Et3heDhPGm2Wsx5iDtHKdzFYvGdqHlPqcYRKSIUkpzJWNwpOhEGtSnh77Epw3fB/Cuw8Z8dqibaxkyMPhgd+7CZ/4bk09Hs4Xdk/d/2Ms9NUi7JDHgPYlCkJedZVh1qEloOAp5yAQpSZn3ZtG1a/BYJLYATKY8D+lYc43jKiD7Rm2oym87+7MedWE4vGyPar20bSAJ53SSrwpKsZSldyT/JHZVLcMkxXZLCHELccQSXXFGM6kwSZMQrnJHlTbC8EwjSXMGslaHVyM0FSSlNimN7TPj1rPK41mch1DhWmAnP6GJsBWoOPQEpziSf5TJtFzGnLyqXOrHl3J7CtbCMi4h7D52gxi1EEht1ISqRoCfZpgbGFUt4R2hU1naxbbmVas8FojKQIzRA1m8Drbfd4rjQiEtqJ5mB8az3FcbjwnMhZbETAQkj/AMwZFqmE4yw0s+tv7MeOkrPPB3gmmnCFBsq/FdMAcwSYH5eFWm+NJHEGMKWC2kJNkukCPZqcT3WzCpIEg8qg4djMW9g0OApccSpQeCkGUkmUKAQQnLl6azyqHA8Kcw5OIKPvGKXJU4tQQEAiISIMHLIsOgtUwioTe78fOLFF6ksZG7uCaIXKEQbqTGs3vzM70nc4Aj2qHG8oSqEqbM2Vc5knlbQ+tQ4jtGQYcbg7lJJHyBp12fc9ok7pNhrP7VXWnOOehDU44kU/9mSsQYUEgGPEm3kR6Vq8C4WUhQJ1Ez0Gsdas8O4DnSQ2VEoFiQTtpm8og10z2dxJUCppU8ypH62qVSqO0op+hDlfk9HSqRI0Nfaq8LwpaaQgqKiBczPkOg0HQVarvJtrJWFcPNhSSk6EQfOu6KkDP8J7OBtxS15VbJ19TyPSuu1zH8ArSkEpIJsJi49JIp9RVHd4Km6a4Jvm5gFNuNQFoSCUgjwvEeF6hxffFhlVpMCL860XbBuzaupSfOCPkaQTafSuZqKajJw6HQppTgrmcY4AtQJdCfBOnkKaBCWwEgWA5daYJWkWJKc0D0knwsI8hULzibiQAJN/8R/eqtqSwXxVsJFF15PL031qhiWgLgeOk/X6UzXE6a20NzeR5BNUXdglJNgYiIvvtypS1EnEeGJdbYVAMdNomPX5UsxygrudZURpA2q+2oFAB/lA3BOW+nh8jVJ1gmCImZHIjWPShRsZ46aKnvZzhQgnLFtwOQImORj5VMGzl0EgTtFtddfCqzKwlwGJHzzAgxaJAv5VaexKEplF7GIm/P53pJeR0YPAvweJzrWn+UCZ0kmbD0pkw2EmQAL7Uv4dhQiVGxJvMX6/GmCDJ1Gn7VMrdBJZZY9ptUbqoFhYf6Vy2fn6AfRrpXQD4eP1FIKdIPhp9Cvqkj9agQcsnqPny8qstJzA8pt1n96dRRDInMChSZULD6/Kq7WDUCtI7wTHdNjBjQ76705SkWjz+utdFIBKuaRPr+lWbUKptC5tkGwB7pgyDaQDbnt5mvuOwJWD35kam8wdPS9MCmCQI71yY5CPL9qiJBJMxbLbnr+dChFKxDnKRT4RgSyhxOpWQJ2gT66/GjFtKy5iLTpHL/WmWFctBHrFiCP9bDarQeQRNiDbwJO/ITH0KZRiyrhmGx/Bi4oACTO1q0PCeDJYQACZ1JPM2t8Kb+ySDMCdJjrQs+tGErMiXiNb2XYKWASZKyVeWg+AB86b1Q4EZw7X+EfC1X67VNWgjlT+5hRRRTihRRRQAVVx/EG2RLhidKtVFiMOhYhaQodaAMjx/tIw63kEyCCCRy/Ymk2Hck66mRBF7C3wIravdmsMr/448Caov9icMr+ceCyP/WKyajTdq7p2Zpo6js1ZoQuFOgPy+t6ruJF5iDt+Xh0p2fs9w8yHHgf/ALHD/moX2ERs+6PM/rWZ6CX/ACLlrI+RnWnQVEBQkWMQTYTBMW+udL1Kjrcm535fpt51qMR9nQUI+9O+o20vEioT9m5/tjvnlPxKaO4z80OtZDyZkvvRCt7HUCxB3AG+ov8AnVnEWJTP4fw7lRhMKNhYXHOK0f8AR0vbFHzQ2f8ALXDv2dPnTGR/y0fpR3KfoN3ymZErN9rQDadI8/8AWoQ/opN0hJMg3JjSN9PhWy/o5diPvDZ/5ah/6qFVl/Ze9tikJ8GzznnzqO5T9BlrafqZpChlA25G+hkjn5VKXhaSJm/96NQb6X8qf/0YYj+2J/7dc/0Wv3//ALEX1/hc/Oo7jP0G77S9RRh1ABI1Ou+8x02Fq6LojX6+vnTj+jLE/wBsT/2zsZ510n7NcTN8Yg9C15zYzUdxqehHfKRn1LkXmOUdP3Aq+1iSBYj650zR9mz4JP3pu9z/AA1f/rpUivs8xJ/3tA8Gz+ajR3KqD1lJir73HT6m1cu4nMbg6k/AJnmLT9RTZH2cYgf74P8AtD9alH2dO/2scrN/vR3Kr6C97pCBOPJXCTMXUR1tl8dasOYkwVC+lvMiR1pu39mygSRioJ1htN6kP2cE64x0f4Qgf5Zpu5VfNA9XS9ROl0azt9fl61awcAAE2Ma7/UT501T9nid8U96I/JNTtdgGwZ+8Pk/4remg9KmOiqJ8oR6um1wxeY6/v9Gq2JeCBcx+fStGjsUzu6+f+aofI1ZZ7IYVJnISealEk+JNzVi0Tb8TKnqlbCEnB+2AQlLam+6ABI18a2zDoUkKGhEiqbHBmEe60nzv86vgV0ErGJu4UUUUAFFFFABRRRQAUUUUAFFFFABRRRQAUUUUAFFFFABRRRQAUUUUAFFFFABRRRQAUUUUAFFFFABRRRQAUUUUAFFFFAH/2Q=="/>
          <p:cNvSpPr/>
          <p:nvPr/>
        </p:nvSpPr>
        <p:spPr>
          <a:xfrm>
            <a:off x="538014" y="245287"/>
            <a:ext cx="214200" cy="160800"/>
          </a:xfrm>
          <a:prstGeom prst="rect">
            <a:avLst/>
          </a:prstGeom>
          <a:noFill/>
          <a:ln>
            <a:noFill/>
          </a:ln>
        </p:spPr>
        <p:txBody>
          <a:bodyPr spcFirstLastPara="1" wrap="square" lIns="58925" tIns="29450" rIns="58925" bIns="29450" anchor="t" anchorCtr="0">
            <a:noAutofit/>
          </a:bodyPr>
          <a:lstStyle/>
          <a:p>
            <a:pPr marL="0" marR="0" lvl="0" indent="0" algn="ctr" rtl="0">
              <a:spcBef>
                <a:spcPts val="0"/>
              </a:spcBef>
              <a:spcAft>
                <a:spcPts val="0"/>
              </a:spcAft>
              <a:buNone/>
            </a:pPr>
            <a:endParaRPr sz="2300">
              <a:latin typeface="Helvetica Neue Light"/>
              <a:ea typeface="Helvetica Neue Light"/>
              <a:cs typeface="Helvetica Neue Light"/>
              <a:sym typeface="Helvetica Neue Light"/>
            </a:endParaRPr>
          </a:p>
        </p:txBody>
      </p:sp>
      <p:sp>
        <p:nvSpPr>
          <p:cNvPr id="906" name="Google Shape;906;p131"/>
          <p:cNvSpPr/>
          <p:nvPr/>
        </p:nvSpPr>
        <p:spPr>
          <a:xfrm>
            <a:off x="1131575" y="3599642"/>
            <a:ext cx="2308500" cy="356100"/>
          </a:xfrm>
          <a:prstGeom prst="ellipse">
            <a:avLst/>
          </a:prstGeom>
          <a:noFill/>
          <a:ln w="19050" cap="flat" cmpd="sng">
            <a:solidFill>
              <a:srgbClr val="E65E4A"/>
            </a:solidFill>
            <a:prstDash val="solid"/>
            <a:miter lim="400000"/>
            <a:headEnd type="none" w="sm" len="sm"/>
            <a:tailEnd type="none" w="sm" len="sm"/>
          </a:ln>
          <a:effectLst>
            <a:outerShdw blurRad="38100" dist="25400" dir="5400000" rotWithShape="0">
              <a:srgbClr val="000000">
                <a:alpha val="49800"/>
              </a:srgbClr>
            </a:outerShdw>
          </a:effectLst>
        </p:spPr>
        <p:txBody>
          <a:bodyPr spcFirstLastPara="1" wrap="square" lIns="32750" tIns="32750" rIns="32750" bIns="32750" anchor="ctr" anchorCtr="0">
            <a:noAutofit/>
          </a:bodyPr>
          <a:lstStyle/>
          <a:p>
            <a:pPr marL="0" marR="0" lvl="0" indent="0" algn="ctr" rtl="0">
              <a:spcBef>
                <a:spcPts val="0"/>
              </a:spcBef>
              <a:spcAft>
                <a:spcPts val="0"/>
              </a:spcAft>
              <a:buNone/>
            </a:pPr>
            <a:endParaRPr sz="1500">
              <a:solidFill>
                <a:srgbClr val="FFFFFF"/>
              </a:solidFill>
              <a:latin typeface="Helvetica Neue Light"/>
              <a:ea typeface="Helvetica Neue Light"/>
              <a:cs typeface="Helvetica Neue Light"/>
              <a:sym typeface="Helvetica Neue Light"/>
            </a:endParaRPr>
          </a:p>
        </p:txBody>
      </p:sp>
      <p:pic>
        <p:nvPicPr>
          <p:cNvPr id="907" name="Google Shape;907;p131"/>
          <p:cNvPicPr preferRelativeResize="0"/>
          <p:nvPr/>
        </p:nvPicPr>
        <p:blipFill rotWithShape="1">
          <a:blip r:embed="rId4">
            <a:alphaModFix/>
          </a:blip>
          <a:srcRect r="12960"/>
          <a:stretch/>
        </p:blipFill>
        <p:spPr>
          <a:xfrm>
            <a:off x="4590400" y="-13775"/>
            <a:ext cx="4553600" cy="5231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6"/>
                                        </p:tgtEl>
                                        <p:attrNameLst>
                                          <p:attrName>style.visibility</p:attrName>
                                        </p:attrNameLst>
                                      </p:cBhvr>
                                      <p:to>
                                        <p:strVal val="visible"/>
                                      </p:to>
                                    </p:set>
                                    <p:animEffect transition="in" filter="fade">
                                      <p:cBhvr>
                                        <p:cTn id="7" dur="1000"/>
                                        <p:tgtEl>
                                          <p:spTgt spid="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912" name="Google Shape;912;p132"/>
          <p:cNvPicPr preferRelativeResize="0"/>
          <p:nvPr/>
        </p:nvPicPr>
        <p:blipFill rotWithShape="1">
          <a:blip r:embed="rId3">
            <a:alphaModFix/>
          </a:blip>
          <a:srcRect/>
          <a:stretch/>
        </p:blipFill>
        <p:spPr>
          <a:xfrm>
            <a:off x="0" y="-13775"/>
            <a:ext cx="9206851" cy="5208776"/>
          </a:xfrm>
          <a:prstGeom prst="rect">
            <a:avLst/>
          </a:prstGeom>
          <a:noFill/>
          <a:ln>
            <a:noFill/>
          </a:ln>
        </p:spPr>
      </p:pic>
      <p:sp>
        <p:nvSpPr>
          <p:cNvPr id="913" name="Google Shape;913;p132"/>
          <p:cNvSpPr/>
          <p:nvPr/>
        </p:nvSpPr>
        <p:spPr>
          <a:xfrm>
            <a:off x="4572000" y="551475"/>
            <a:ext cx="4634700" cy="1530000"/>
          </a:xfrm>
          <a:prstGeom prst="rect">
            <a:avLst/>
          </a:prstGeom>
          <a:noFill/>
          <a:ln>
            <a:noFill/>
          </a:ln>
        </p:spPr>
        <p:txBody>
          <a:bodyPr spcFirstLastPara="1" wrap="square" lIns="83800" tIns="41900" rIns="83800" bIns="41900" anchor="t" anchorCtr="0">
            <a:noAutofit/>
          </a:bodyPr>
          <a:lstStyle/>
          <a:p>
            <a:pPr marL="0" marR="0" lvl="0" indent="0" algn="ctr" rtl="0">
              <a:spcBef>
                <a:spcPts val="0"/>
              </a:spcBef>
              <a:spcAft>
                <a:spcPts val="0"/>
              </a:spcAft>
              <a:buNone/>
            </a:pPr>
            <a:r>
              <a:rPr lang="en" sz="2100" b="1">
                <a:solidFill>
                  <a:srgbClr val="002060"/>
                </a:solidFill>
                <a:latin typeface="Lora"/>
                <a:ea typeface="Lora"/>
                <a:cs typeface="Lora"/>
                <a:sym typeface="Lora"/>
              </a:rPr>
              <a:t>Let’s just say instead of one hamburger, you threw out all the turkey that gets thrown out over Thanksgiving. How many New York – San Francisco car trips would produce the same amount of GHG emissions?</a:t>
            </a:r>
            <a:endParaRPr sz="2100" b="1">
              <a:solidFill>
                <a:srgbClr val="002060"/>
              </a:solidFill>
              <a:latin typeface="Lora"/>
              <a:ea typeface="Lora"/>
              <a:cs typeface="Lora"/>
              <a:sym typeface="Lora"/>
            </a:endParaRPr>
          </a:p>
        </p:txBody>
      </p:sp>
      <p:sp>
        <p:nvSpPr>
          <p:cNvPr id="914" name="Google Shape;914;p132"/>
          <p:cNvSpPr/>
          <p:nvPr/>
        </p:nvSpPr>
        <p:spPr>
          <a:xfrm>
            <a:off x="5775410" y="3230217"/>
            <a:ext cx="6553200" cy="1237800"/>
          </a:xfrm>
          <a:prstGeom prst="rect">
            <a:avLst/>
          </a:prstGeom>
          <a:noFill/>
          <a:ln>
            <a:noFill/>
          </a:ln>
        </p:spPr>
        <p:txBody>
          <a:bodyPr spcFirstLastPara="1" wrap="square" lIns="83800" tIns="41900" rIns="83800" bIns="41900" anchor="t" anchorCtr="0">
            <a:noAutofit/>
          </a:bodyPr>
          <a:lstStyle/>
          <a:p>
            <a:pPr marL="0" marR="0" lvl="0" indent="0" algn="l" rtl="0">
              <a:spcBef>
                <a:spcPts val="0"/>
              </a:spcBef>
              <a:spcAft>
                <a:spcPts val="0"/>
              </a:spcAft>
              <a:buNone/>
            </a:pPr>
            <a:r>
              <a:rPr lang="en" sz="2200">
                <a:solidFill>
                  <a:srgbClr val="002060"/>
                </a:solidFill>
                <a:latin typeface="Open Sans"/>
                <a:ea typeface="Open Sans"/>
                <a:cs typeface="Open Sans"/>
                <a:sym typeface="Open Sans"/>
              </a:rPr>
              <a:t>a) 8,000</a:t>
            </a:r>
            <a:endParaRPr sz="2200">
              <a:latin typeface="Open Sans"/>
              <a:ea typeface="Open Sans"/>
              <a:cs typeface="Open Sans"/>
              <a:sym typeface="Open Sans"/>
            </a:endParaRPr>
          </a:p>
          <a:p>
            <a:pPr marL="0" marR="0" lvl="0" indent="0" algn="l" rtl="0">
              <a:spcBef>
                <a:spcPts val="0"/>
              </a:spcBef>
              <a:spcAft>
                <a:spcPts val="0"/>
              </a:spcAft>
              <a:buNone/>
            </a:pPr>
            <a:r>
              <a:rPr lang="en" sz="2200">
                <a:solidFill>
                  <a:srgbClr val="002060"/>
                </a:solidFill>
                <a:latin typeface="Open Sans"/>
                <a:ea typeface="Open Sans"/>
                <a:cs typeface="Open Sans"/>
                <a:sym typeface="Open Sans"/>
              </a:rPr>
              <a:t>b) 80,000</a:t>
            </a:r>
            <a:endParaRPr sz="2200">
              <a:latin typeface="Open Sans"/>
              <a:ea typeface="Open Sans"/>
              <a:cs typeface="Open Sans"/>
              <a:sym typeface="Open Sans"/>
            </a:endParaRPr>
          </a:p>
          <a:p>
            <a:pPr marL="0" marR="0" lvl="0" indent="0" algn="l" rtl="0">
              <a:spcBef>
                <a:spcPts val="0"/>
              </a:spcBef>
              <a:spcAft>
                <a:spcPts val="0"/>
              </a:spcAft>
              <a:buNone/>
            </a:pPr>
            <a:r>
              <a:rPr lang="en" sz="2200">
                <a:solidFill>
                  <a:srgbClr val="002060"/>
                </a:solidFill>
                <a:latin typeface="Open Sans"/>
                <a:ea typeface="Open Sans"/>
                <a:cs typeface="Open Sans"/>
                <a:sym typeface="Open Sans"/>
              </a:rPr>
              <a:t>c) 800,000</a:t>
            </a:r>
            <a:endParaRPr sz="2200">
              <a:latin typeface="Open Sans"/>
              <a:ea typeface="Open Sans"/>
              <a:cs typeface="Open Sans"/>
              <a:sym typeface="Open Sans"/>
            </a:endParaRPr>
          </a:p>
          <a:p>
            <a:pPr marL="0" marR="0" lvl="0" indent="0" algn="l" rtl="0">
              <a:spcBef>
                <a:spcPts val="0"/>
              </a:spcBef>
              <a:spcAft>
                <a:spcPts val="0"/>
              </a:spcAft>
              <a:buNone/>
            </a:pPr>
            <a:r>
              <a:rPr lang="en" sz="2200">
                <a:solidFill>
                  <a:srgbClr val="002060"/>
                </a:solidFill>
                <a:latin typeface="Open Sans"/>
                <a:ea typeface="Open Sans"/>
                <a:cs typeface="Open Sans"/>
                <a:sym typeface="Open Sans"/>
              </a:rPr>
              <a:t>d) 8 million</a:t>
            </a:r>
            <a:endParaRPr sz="2200">
              <a:latin typeface="Open Sans"/>
              <a:ea typeface="Open Sans"/>
              <a:cs typeface="Open Sans"/>
              <a:sym typeface="Open Sans"/>
            </a:endParaRPr>
          </a:p>
        </p:txBody>
      </p:sp>
      <p:pic>
        <p:nvPicPr>
          <p:cNvPr id="915" name="Google Shape;915;p132"/>
          <p:cNvPicPr preferRelativeResize="0"/>
          <p:nvPr/>
        </p:nvPicPr>
        <p:blipFill rotWithShape="1">
          <a:blip r:embed="rId4">
            <a:alphaModFix/>
          </a:blip>
          <a:srcRect l="2613" r="8497"/>
          <a:stretch/>
        </p:blipFill>
        <p:spPr>
          <a:xfrm>
            <a:off x="0" y="0"/>
            <a:ext cx="4572000" cy="5143500"/>
          </a:xfrm>
          <a:prstGeom prst="rect">
            <a:avLst/>
          </a:prstGeom>
          <a:noFill/>
          <a:ln>
            <a:noFill/>
          </a:ln>
        </p:spPr>
      </p:pic>
      <p:sp>
        <p:nvSpPr>
          <p:cNvPr id="916" name="Google Shape;916;p132"/>
          <p:cNvSpPr/>
          <p:nvPr/>
        </p:nvSpPr>
        <p:spPr>
          <a:xfrm>
            <a:off x="5429250" y="3964828"/>
            <a:ext cx="2308500" cy="356100"/>
          </a:xfrm>
          <a:prstGeom prst="ellipse">
            <a:avLst/>
          </a:prstGeom>
          <a:noFill/>
          <a:ln w="19050" cap="flat" cmpd="sng">
            <a:solidFill>
              <a:srgbClr val="E65E4A"/>
            </a:solidFill>
            <a:prstDash val="solid"/>
            <a:miter lim="400000"/>
            <a:headEnd type="none" w="sm" len="sm"/>
            <a:tailEnd type="none" w="sm" len="sm"/>
          </a:ln>
          <a:effectLst>
            <a:outerShdw blurRad="38100" dist="25400" dir="5400000" rotWithShape="0">
              <a:srgbClr val="000000">
                <a:alpha val="49800"/>
              </a:srgbClr>
            </a:outerShdw>
          </a:effectLst>
        </p:spPr>
        <p:txBody>
          <a:bodyPr spcFirstLastPara="1" wrap="square" lIns="32750" tIns="32750" rIns="32750" bIns="32750" anchor="ctr" anchorCtr="0">
            <a:noAutofit/>
          </a:bodyPr>
          <a:lstStyle/>
          <a:p>
            <a:pPr marL="0" marR="0" lvl="0" indent="0" algn="ctr" rtl="0">
              <a:spcBef>
                <a:spcPts val="0"/>
              </a:spcBef>
              <a:spcAft>
                <a:spcPts val="0"/>
              </a:spcAft>
              <a:buNone/>
            </a:pPr>
            <a:endParaRPr sz="1500">
              <a:solidFill>
                <a:srgbClr val="FFFFFF"/>
              </a:solidFill>
              <a:latin typeface="Helvetica Neue Light"/>
              <a:ea typeface="Helvetica Neue Light"/>
              <a:cs typeface="Helvetica Neue Light"/>
              <a:sym typeface="Helvetica Neu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6"/>
                                        </p:tgtEl>
                                        <p:attrNameLst>
                                          <p:attrName>style.visibility</p:attrName>
                                        </p:attrNameLst>
                                      </p:cBhvr>
                                      <p:to>
                                        <p:strVal val="visible"/>
                                      </p:to>
                                    </p:set>
                                    <p:animEffect transition="in" filter="fade">
                                      <p:cBhvr>
                                        <p:cTn id="7" dur="1000"/>
                                        <p:tgtEl>
                                          <p:spTgt spid="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pic>
        <p:nvPicPr>
          <p:cNvPr id="921" name="Google Shape;921;p133"/>
          <p:cNvPicPr preferRelativeResize="0"/>
          <p:nvPr/>
        </p:nvPicPr>
        <p:blipFill rotWithShape="1">
          <a:blip r:embed="rId3">
            <a:alphaModFix/>
          </a:blip>
          <a:srcRect/>
          <a:stretch/>
        </p:blipFill>
        <p:spPr>
          <a:xfrm>
            <a:off x="-122475" y="-29350"/>
            <a:ext cx="9307725" cy="5250676"/>
          </a:xfrm>
          <a:prstGeom prst="rect">
            <a:avLst/>
          </a:prstGeom>
          <a:noFill/>
          <a:ln>
            <a:noFill/>
          </a:ln>
        </p:spPr>
      </p:pic>
      <p:sp>
        <p:nvSpPr>
          <p:cNvPr id="922" name="Google Shape;922;p133"/>
          <p:cNvSpPr/>
          <p:nvPr/>
        </p:nvSpPr>
        <p:spPr>
          <a:xfrm>
            <a:off x="-122475" y="928000"/>
            <a:ext cx="4797300" cy="1237800"/>
          </a:xfrm>
          <a:prstGeom prst="rect">
            <a:avLst/>
          </a:prstGeom>
          <a:noFill/>
          <a:ln>
            <a:noFill/>
          </a:ln>
        </p:spPr>
        <p:txBody>
          <a:bodyPr spcFirstLastPara="1" wrap="square" lIns="83800" tIns="41900" rIns="83800" bIns="41900" anchor="t" anchorCtr="0">
            <a:noAutofit/>
          </a:bodyPr>
          <a:lstStyle/>
          <a:p>
            <a:pPr marL="0" marR="0" lvl="0" indent="0" algn="ctr" rtl="0">
              <a:spcBef>
                <a:spcPts val="0"/>
              </a:spcBef>
              <a:spcAft>
                <a:spcPts val="0"/>
              </a:spcAft>
              <a:buNone/>
            </a:pPr>
            <a:r>
              <a:rPr lang="en" sz="2100" b="1">
                <a:solidFill>
                  <a:srgbClr val="002060"/>
                </a:solidFill>
                <a:latin typeface="Georgia"/>
                <a:ea typeface="Georgia"/>
                <a:cs typeface="Georgia"/>
                <a:sym typeface="Georgia"/>
              </a:rPr>
              <a:t>Now let’s talk about portions. Since 1980, obesity prevalence among children </a:t>
            </a:r>
            <a:r>
              <a:rPr lang="en" sz="2100" b="1" i="1">
                <a:solidFill>
                  <a:srgbClr val="002060"/>
                </a:solidFill>
                <a:latin typeface="Georgia"/>
                <a:ea typeface="Georgia"/>
                <a:cs typeface="Georgia"/>
                <a:sym typeface="Georgia"/>
              </a:rPr>
              <a:t>and</a:t>
            </a:r>
            <a:r>
              <a:rPr lang="en" sz="2100" b="1">
                <a:solidFill>
                  <a:srgbClr val="002060"/>
                </a:solidFill>
                <a:latin typeface="Georgia"/>
                <a:ea typeface="Georgia"/>
                <a:cs typeface="Georgia"/>
                <a:sym typeface="Georgia"/>
              </a:rPr>
              <a:t> the calories in a chicken Caesar salad have almost:</a:t>
            </a:r>
            <a:endParaRPr sz="2100">
              <a:solidFill>
                <a:srgbClr val="002060"/>
              </a:solidFill>
              <a:latin typeface="Georgia"/>
              <a:ea typeface="Georgia"/>
              <a:cs typeface="Georgia"/>
              <a:sym typeface="Georgia"/>
            </a:endParaRPr>
          </a:p>
        </p:txBody>
      </p:sp>
      <p:sp>
        <p:nvSpPr>
          <p:cNvPr id="923" name="Google Shape;923;p133"/>
          <p:cNvSpPr/>
          <p:nvPr/>
        </p:nvSpPr>
        <p:spPr>
          <a:xfrm>
            <a:off x="1136255" y="2943604"/>
            <a:ext cx="3050700" cy="1367700"/>
          </a:xfrm>
          <a:prstGeom prst="rect">
            <a:avLst/>
          </a:prstGeom>
          <a:noFill/>
          <a:ln>
            <a:noFill/>
          </a:ln>
        </p:spPr>
        <p:txBody>
          <a:bodyPr spcFirstLastPara="1" wrap="square" lIns="83800" tIns="41900" rIns="83800" bIns="41900" anchor="t" anchorCtr="0">
            <a:noAutofit/>
          </a:bodyPr>
          <a:lstStyle/>
          <a:p>
            <a:pPr marL="0" marR="0" lvl="0" indent="0" algn="l" rtl="0">
              <a:spcBef>
                <a:spcPts val="0"/>
              </a:spcBef>
              <a:spcAft>
                <a:spcPts val="0"/>
              </a:spcAft>
              <a:buNone/>
            </a:pPr>
            <a:r>
              <a:rPr lang="en" sz="2100">
                <a:solidFill>
                  <a:srgbClr val="002060"/>
                </a:solidFill>
                <a:latin typeface="Open Sans"/>
                <a:ea typeface="Open Sans"/>
                <a:cs typeface="Open Sans"/>
                <a:sym typeface="Open Sans"/>
              </a:rPr>
              <a:t>a) Doubled</a:t>
            </a:r>
            <a:endParaRPr sz="2100">
              <a:latin typeface="Open Sans"/>
              <a:ea typeface="Open Sans"/>
              <a:cs typeface="Open Sans"/>
              <a:sym typeface="Open Sans"/>
            </a:endParaRPr>
          </a:p>
          <a:p>
            <a:pPr marL="0" marR="0" lvl="0" indent="0" algn="l" rtl="0">
              <a:spcBef>
                <a:spcPts val="0"/>
              </a:spcBef>
              <a:spcAft>
                <a:spcPts val="0"/>
              </a:spcAft>
              <a:buNone/>
            </a:pPr>
            <a:r>
              <a:rPr lang="en" sz="2100">
                <a:solidFill>
                  <a:srgbClr val="002060"/>
                </a:solidFill>
                <a:latin typeface="Open Sans"/>
                <a:ea typeface="Open Sans"/>
                <a:cs typeface="Open Sans"/>
                <a:sym typeface="Open Sans"/>
              </a:rPr>
              <a:t>b) Tripled</a:t>
            </a:r>
            <a:endParaRPr sz="2100">
              <a:latin typeface="Open Sans"/>
              <a:ea typeface="Open Sans"/>
              <a:cs typeface="Open Sans"/>
              <a:sym typeface="Open Sans"/>
            </a:endParaRPr>
          </a:p>
          <a:p>
            <a:pPr marL="0" marR="0" lvl="0" indent="0" algn="l" rtl="0">
              <a:spcBef>
                <a:spcPts val="0"/>
              </a:spcBef>
              <a:spcAft>
                <a:spcPts val="0"/>
              </a:spcAft>
              <a:buNone/>
            </a:pPr>
            <a:r>
              <a:rPr lang="en" sz="2100">
                <a:solidFill>
                  <a:srgbClr val="002060"/>
                </a:solidFill>
                <a:latin typeface="Open Sans"/>
                <a:ea typeface="Open Sans"/>
                <a:cs typeface="Open Sans"/>
                <a:sym typeface="Open Sans"/>
              </a:rPr>
              <a:t>c) Quadrupled </a:t>
            </a:r>
            <a:endParaRPr sz="2100">
              <a:latin typeface="Open Sans"/>
              <a:ea typeface="Open Sans"/>
              <a:cs typeface="Open Sans"/>
              <a:sym typeface="Open Sans"/>
            </a:endParaRPr>
          </a:p>
          <a:p>
            <a:pPr marL="0" marR="0" lvl="0" indent="0" algn="l" rtl="0">
              <a:spcBef>
                <a:spcPts val="0"/>
              </a:spcBef>
              <a:spcAft>
                <a:spcPts val="0"/>
              </a:spcAft>
              <a:buNone/>
            </a:pPr>
            <a:r>
              <a:rPr lang="en" sz="2100">
                <a:solidFill>
                  <a:srgbClr val="002060"/>
                </a:solidFill>
                <a:latin typeface="Open Sans"/>
                <a:ea typeface="Open Sans"/>
                <a:cs typeface="Open Sans"/>
                <a:sym typeface="Open Sans"/>
              </a:rPr>
              <a:t>d) Stayed the same</a:t>
            </a:r>
            <a:r>
              <a:rPr lang="en" sz="2200">
                <a:solidFill>
                  <a:srgbClr val="002060"/>
                </a:solidFill>
                <a:latin typeface="Georgia"/>
                <a:ea typeface="Georgia"/>
                <a:cs typeface="Georgia"/>
                <a:sym typeface="Georgia"/>
              </a:rPr>
              <a:t> </a:t>
            </a:r>
            <a:endParaRPr sz="2200"/>
          </a:p>
          <a:p>
            <a:pPr marL="0" marR="0" lvl="0" indent="0" algn="l" rtl="0">
              <a:spcBef>
                <a:spcPts val="0"/>
              </a:spcBef>
              <a:spcAft>
                <a:spcPts val="0"/>
              </a:spcAft>
              <a:buNone/>
            </a:pPr>
            <a:r>
              <a:rPr lang="en" sz="2100">
                <a:solidFill>
                  <a:srgbClr val="002060"/>
                </a:solidFill>
                <a:latin typeface="Georgia"/>
                <a:ea typeface="Georgia"/>
                <a:cs typeface="Georgia"/>
                <a:sym typeface="Georgia"/>
              </a:rPr>
              <a:t> </a:t>
            </a:r>
            <a:endParaRPr sz="900"/>
          </a:p>
        </p:txBody>
      </p:sp>
      <p:sp>
        <p:nvSpPr>
          <p:cNvPr id="924" name="Google Shape;924;p133"/>
          <p:cNvSpPr/>
          <p:nvPr/>
        </p:nvSpPr>
        <p:spPr>
          <a:xfrm>
            <a:off x="933750" y="2981553"/>
            <a:ext cx="2308500" cy="356100"/>
          </a:xfrm>
          <a:prstGeom prst="ellipse">
            <a:avLst/>
          </a:prstGeom>
          <a:noFill/>
          <a:ln w="19050" cap="flat" cmpd="sng">
            <a:solidFill>
              <a:srgbClr val="E65E4A"/>
            </a:solidFill>
            <a:prstDash val="solid"/>
            <a:miter lim="400000"/>
            <a:headEnd type="none" w="sm" len="sm"/>
            <a:tailEnd type="none" w="sm" len="sm"/>
          </a:ln>
          <a:effectLst>
            <a:outerShdw blurRad="38100" dist="25400" dir="5400000" rotWithShape="0">
              <a:srgbClr val="000000">
                <a:alpha val="49800"/>
              </a:srgbClr>
            </a:outerShdw>
          </a:effectLst>
        </p:spPr>
        <p:txBody>
          <a:bodyPr spcFirstLastPara="1" wrap="square" lIns="32750" tIns="32750" rIns="32750" bIns="32750" anchor="ctr" anchorCtr="0">
            <a:noAutofit/>
          </a:bodyPr>
          <a:lstStyle/>
          <a:p>
            <a:pPr marL="0" marR="0" lvl="0" indent="0" algn="ctr" rtl="0">
              <a:spcBef>
                <a:spcPts val="0"/>
              </a:spcBef>
              <a:spcAft>
                <a:spcPts val="0"/>
              </a:spcAft>
              <a:buNone/>
            </a:pPr>
            <a:endParaRPr sz="1500">
              <a:solidFill>
                <a:srgbClr val="FFFFFF"/>
              </a:solidFill>
              <a:latin typeface="Helvetica Neue Light"/>
              <a:ea typeface="Helvetica Neue Light"/>
              <a:cs typeface="Helvetica Neue Light"/>
              <a:sym typeface="Helvetica Neue Light"/>
            </a:endParaRPr>
          </a:p>
        </p:txBody>
      </p:sp>
      <p:pic>
        <p:nvPicPr>
          <p:cNvPr id="925" name="Google Shape;925;p133"/>
          <p:cNvPicPr preferRelativeResize="0"/>
          <p:nvPr/>
        </p:nvPicPr>
        <p:blipFill rotWithShape="1">
          <a:blip r:embed="rId4">
            <a:alphaModFix/>
          </a:blip>
          <a:srcRect r="13845"/>
          <a:stretch/>
        </p:blipFill>
        <p:spPr>
          <a:xfrm>
            <a:off x="4620375" y="-27825"/>
            <a:ext cx="4523625" cy="5250675"/>
          </a:xfrm>
          <a:prstGeom prst="rect">
            <a:avLst/>
          </a:prstGeom>
          <a:noFill/>
          <a:ln w="9525" cap="flat" cmpd="sng">
            <a:solidFill>
              <a:srgbClr val="D9D9D9"/>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4"/>
                                        </p:tgtEl>
                                        <p:attrNameLst>
                                          <p:attrName>style.visibility</p:attrName>
                                        </p:attrNameLst>
                                      </p:cBhvr>
                                      <p:to>
                                        <p:strVal val="visible"/>
                                      </p:to>
                                    </p:set>
                                    <p:animEffect transition="in" filter="fade">
                                      <p:cBhvr>
                                        <p:cTn id="7" dur="1000"/>
                                        <p:tgtEl>
                                          <p:spTgt spid="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pic>
        <p:nvPicPr>
          <p:cNvPr id="930" name="Google Shape;930;p134"/>
          <p:cNvPicPr preferRelativeResize="0"/>
          <p:nvPr/>
        </p:nvPicPr>
        <p:blipFill rotWithShape="1">
          <a:blip r:embed="rId3">
            <a:alphaModFix/>
          </a:blip>
          <a:srcRect/>
          <a:stretch/>
        </p:blipFill>
        <p:spPr>
          <a:xfrm>
            <a:off x="0" y="0"/>
            <a:ext cx="9177349" cy="5143500"/>
          </a:xfrm>
          <a:prstGeom prst="rect">
            <a:avLst/>
          </a:prstGeom>
          <a:noFill/>
          <a:ln>
            <a:noFill/>
          </a:ln>
        </p:spPr>
      </p:pic>
      <p:sp>
        <p:nvSpPr>
          <p:cNvPr id="931" name="Google Shape;931;p134"/>
          <p:cNvSpPr/>
          <p:nvPr/>
        </p:nvSpPr>
        <p:spPr>
          <a:xfrm>
            <a:off x="5143500" y="1085850"/>
            <a:ext cx="4000500" cy="653400"/>
          </a:xfrm>
          <a:prstGeom prst="rect">
            <a:avLst/>
          </a:prstGeom>
          <a:noFill/>
          <a:ln>
            <a:noFill/>
          </a:ln>
        </p:spPr>
        <p:txBody>
          <a:bodyPr spcFirstLastPara="1" wrap="square" lIns="83800" tIns="41900" rIns="83800" bIns="41900" anchor="t" anchorCtr="0">
            <a:noAutofit/>
          </a:bodyPr>
          <a:lstStyle/>
          <a:p>
            <a:pPr marL="0" marR="0" lvl="0" indent="0" algn="ctr" rtl="0">
              <a:spcBef>
                <a:spcPts val="0"/>
              </a:spcBef>
              <a:spcAft>
                <a:spcPts val="0"/>
              </a:spcAft>
              <a:buNone/>
            </a:pPr>
            <a:r>
              <a:rPr lang="en" sz="2200" b="1">
                <a:solidFill>
                  <a:srgbClr val="002060"/>
                </a:solidFill>
                <a:latin typeface="Lora"/>
                <a:ea typeface="Lora"/>
                <a:cs typeface="Lora"/>
                <a:sym typeface="Lora"/>
              </a:rPr>
              <a:t>What has happened to the calories in the average cookie since the 1980’s?</a:t>
            </a:r>
            <a:endParaRPr sz="2200">
              <a:solidFill>
                <a:srgbClr val="002060"/>
              </a:solidFill>
              <a:latin typeface="Lora"/>
              <a:ea typeface="Lora"/>
              <a:cs typeface="Lora"/>
              <a:sym typeface="Lora"/>
            </a:endParaRPr>
          </a:p>
        </p:txBody>
      </p:sp>
      <p:sp>
        <p:nvSpPr>
          <p:cNvPr id="932" name="Google Shape;932;p134"/>
          <p:cNvSpPr/>
          <p:nvPr/>
        </p:nvSpPr>
        <p:spPr>
          <a:xfrm>
            <a:off x="5706775" y="2714107"/>
            <a:ext cx="6553200" cy="1530000"/>
          </a:xfrm>
          <a:prstGeom prst="rect">
            <a:avLst/>
          </a:prstGeom>
          <a:noFill/>
          <a:ln>
            <a:noFill/>
          </a:ln>
        </p:spPr>
        <p:txBody>
          <a:bodyPr spcFirstLastPara="1" wrap="square" lIns="83800" tIns="41900" rIns="83800" bIns="41900" anchor="t" anchorCtr="0">
            <a:noAutofit/>
          </a:bodyPr>
          <a:lstStyle/>
          <a:p>
            <a:pPr marL="0" marR="0" lvl="0" indent="0" algn="l" rtl="0">
              <a:spcBef>
                <a:spcPts val="0"/>
              </a:spcBef>
              <a:spcAft>
                <a:spcPts val="0"/>
              </a:spcAft>
              <a:buNone/>
            </a:pPr>
            <a:r>
              <a:rPr lang="en" sz="2200">
                <a:solidFill>
                  <a:srgbClr val="002060"/>
                </a:solidFill>
                <a:latin typeface="Open Sans"/>
                <a:ea typeface="Open Sans"/>
                <a:cs typeface="Open Sans"/>
                <a:sym typeface="Open Sans"/>
              </a:rPr>
              <a:t>a) Doubled</a:t>
            </a:r>
            <a:endParaRPr sz="2200">
              <a:latin typeface="Open Sans"/>
              <a:ea typeface="Open Sans"/>
              <a:cs typeface="Open Sans"/>
              <a:sym typeface="Open Sans"/>
            </a:endParaRPr>
          </a:p>
          <a:p>
            <a:pPr marL="0" marR="0" lvl="0" indent="0" algn="l" rtl="0">
              <a:spcBef>
                <a:spcPts val="0"/>
              </a:spcBef>
              <a:spcAft>
                <a:spcPts val="0"/>
              </a:spcAft>
              <a:buNone/>
            </a:pPr>
            <a:r>
              <a:rPr lang="en" sz="2200">
                <a:solidFill>
                  <a:srgbClr val="002060"/>
                </a:solidFill>
                <a:latin typeface="Open Sans"/>
                <a:ea typeface="Open Sans"/>
                <a:cs typeface="Open Sans"/>
                <a:sym typeface="Open Sans"/>
              </a:rPr>
              <a:t>b) Tripled</a:t>
            </a:r>
            <a:endParaRPr sz="2200">
              <a:latin typeface="Open Sans"/>
              <a:ea typeface="Open Sans"/>
              <a:cs typeface="Open Sans"/>
              <a:sym typeface="Open Sans"/>
            </a:endParaRPr>
          </a:p>
          <a:p>
            <a:pPr marL="0" marR="0" lvl="0" indent="0" algn="l" rtl="0">
              <a:spcBef>
                <a:spcPts val="0"/>
              </a:spcBef>
              <a:spcAft>
                <a:spcPts val="0"/>
              </a:spcAft>
              <a:buNone/>
            </a:pPr>
            <a:r>
              <a:rPr lang="en" sz="2200">
                <a:solidFill>
                  <a:srgbClr val="002060"/>
                </a:solidFill>
                <a:latin typeface="Open Sans"/>
                <a:ea typeface="Open Sans"/>
                <a:cs typeface="Open Sans"/>
                <a:sym typeface="Open Sans"/>
              </a:rPr>
              <a:t>c) Quadrupled </a:t>
            </a:r>
            <a:endParaRPr sz="2200">
              <a:latin typeface="Open Sans"/>
              <a:ea typeface="Open Sans"/>
              <a:cs typeface="Open Sans"/>
              <a:sym typeface="Open Sans"/>
            </a:endParaRPr>
          </a:p>
          <a:p>
            <a:pPr marL="0" marR="0" lvl="0" indent="0" algn="l" rtl="0">
              <a:spcBef>
                <a:spcPts val="0"/>
              </a:spcBef>
              <a:spcAft>
                <a:spcPts val="0"/>
              </a:spcAft>
              <a:buNone/>
            </a:pPr>
            <a:r>
              <a:rPr lang="en" sz="2200">
                <a:solidFill>
                  <a:srgbClr val="002060"/>
                </a:solidFill>
                <a:latin typeface="Open Sans"/>
                <a:ea typeface="Open Sans"/>
                <a:cs typeface="Open Sans"/>
                <a:sym typeface="Open Sans"/>
              </a:rPr>
              <a:t>d) Stayed the same </a:t>
            </a:r>
            <a:endParaRPr sz="2200">
              <a:latin typeface="Open Sans"/>
              <a:ea typeface="Open Sans"/>
              <a:cs typeface="Open Sans"/>
              <a:sym typeface="Open Sans"/>
            </a:endParaRPr>
          </a:p>
          <a:p>
            <a:pPr marL="0" marR="0" lvl="0" indent="0" algn="l" rtl="0">
              <a:spcBef>
                <a:spcPts val="0"/>
              </a:spcBef>
              <a:spcAft>
                <a:spcPts val="0"/>
              </a:spcAft>
              <a:buNone/>
            </a:pPr>
            <a:r>
              <a:rPr lang="en" sz="2300">
                <a:solidFill>
                  <a:srgbClr val="002060"/>
                </a:solidFill>
                <a:latin typeface="Georgia"/>
                <a:ea typeface="Georgia"/>
                <a:cs typeface="Georgia"/>
                <a:sym typeface="Georgia"/>
              </a:rPr>
              <a:t> </a:t>
            </a:r>
            <a:endParaRPr sz="900"/>
          </a:p>
        </p:txBody>
      </p:sp>
      <p:sp>
        <p:nvSpPr>
          <p:cNvPr id="933" name="Google Shape;933;p134"/>
          <p:cNvSpPr/>
          <p:nvPr/>
        </p:nvSpPr>
        <p:spPr>
          <a:xfrm>
            <a:off x="5706775" y="3424703"/>
            <a:ext cx="2308500" cy="356100"/>
          </a:xfrm>
          <a:prstGeom prst="ellipse">
            <a:avLst/>
          </a:prstGeom>
          <a:noFill/>
          <a:ln w="19050" cap="flat" cmpd="sng">
            <a:solidFill>
              <a:srgbClr val="E65E4A"/>
            </a:solidFill>
            <a:prstDash val="solid"/>
            <a:miter lim="400000"/>
            <a:headEnd type="none" w="sm" len="sm"/>
            <a:tailEnd type="none" w="sm" len="sm"/>
          </a:ln>
          <a:effectLst>
            <a:outerShdw blurRad="38100" dist="25400" dir="5400000" rotWithShape="0">
              <a:srgbClr val="000000">
                <a:alpha val="49800"/>
              </a:srgbClr>
            </a:outerShdw>
          </a:effectLst>
        </p:spPr>
        <p:txBody>
          <a:bodyPr spcFirstLastPara="1" wrap="square" lIns="32750" tIns="32750" rIns="32750" bIns="32750" anchor="ctr" anchorCtr="0">
            <a:noAutofit/>
          </a:bodyPr>
          <a:lstStyle/>
          <a:p>
            <a:pPr marL="0" marR="0" lvl="0" indent="0" algn="ctr" rtl="0">
              <a:spcBef>
                <a:spcPts val="0"/>
              </a:spcBef>
              <a:spcAft>
                <a:spcPts val="0"/>
              </a:spcAft>
              <a:buNone/>
            </a:pPr>
            <a:endParaRPr sz="1500">
              <a:solidFill>
                <a:srgbClr val="FFFFFF"/>
              </a:solidFill>
              <a:latin typeface="Helvetica Neue Light"/>
              <a:ea typeface="Helvetica Neue Light"/>
              <a:cs typeface="Helvetica Neue Light"/>
              <a:sym typeface="Helvetica Neue Light"/>
            </a:endParaRPr>
          </a:p>
        </p:txBody>
      </p:sp>
      <p:pic>
        <p:nvPicPr>
          <p:cNvPr id="934" name="Google Shape;934;p134"/>
          <p:cNvPicPr preferRelativeResize="0"/>
          <p:nvPr/>
        </p:nvPicPr>
        <p:blipFill>
          <a:blip r:embed="rId4">
            <a:alphaModFix/>
          </a:blip>
          <a:stretch>
            <a:fillRect/>
          </a:stretch>
        </p:blipFill>
        <p:spPr>
          <a:xfrm>
            <a:off x="0" y="0"/>
            <a:ext cx="51435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3"/>
                                        </p:tgtEl>
                                        <p:attrNameLst>
                                          <p:attrName>style.visibility</p:attrName>
                                        </p:attrNameLst>
                                      </p:cBhvr>
                                      <p:to>
                                        <p:strVal val="visible"/>
                                      </p:to>
                                    </p:set>
                                    <p:animEffect transition="in" filter="fade">
                                      <p:cBhvr>
                                        <p:cTn id="7" dur="1000"/>
                                        <p:tgtEl>
                                          <p:spTgt spid="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pic>
        <p:nvPicPr>
          <p:cNvPr id="939" name="Google Shape;939;p135"/>
          <p:cNvPicPr preferRelativeResize="0"/>
          <p:nvPr/>
        </p:nvPicPr>
        <p:blipFill rotWithShape="1">
          <a:blip r:embed="rId3">
            <a:alphaModFix/>
          </a:blip>
          <a:srcRect/>
          <a:stretch/>
        </p:blipFill>
        <p:spPr>
          <a:xfrm>
            <a:off x="0" y="0"/>
            <a:ext cx="9144000" cy="5273501"/>
          </a:xfrm>
          <a:prstGeom prst="rect">
            <a:avLst/>
          </a:prstGeom>
          <a:noFill/>
          <a:ln>
            <a:noFill/>
          </a:ln>
        </p:spPr>
      </p:pic>
      <p:sp>
        <p:nvSpPr>
          <p:cNvPr id="940" name="Google Shape;940;p135"/>
          <p:cNvSpPr/>
          <p:nvPr/>
        </p:nvSpPr>
        <p:spPr>
          <a:xfrm>
            <a:off x="50" y="1162050"/>
            <a:ext cx="4398300" cy="653400"/>
          </a:xfrm>
          <a:prstGeom prst="rect">
            <a:avLst/>
          </a:prstGeom>
          <a:noFill/>
          <a:ln>
            <a:noFill/>
          </a:ln>
        </p:spPr>
        <p:txBody>
          <a:bodyPr spcFirstLastPara="1" wrap="square" lIns="83800" tIns="41900" rIns="83800" bIns="41900" anchor="t" anchorCtr="0">
            <a:noAutofit/>
          </a:bodyPr>
          <a:lstStyle/>
          <a:p>
            <a:pPr marL="0" marR="0" lvl="0" indent="0" algn="ctr" rtl="0">
              <a:spcBef>
                <a:spcPts val="0"/>
              </a:spcBef>
              <a:spcAft>
                <a:spcPts val="0"/>
              </a:spcAft>
              <a:buNone/>
            </a:pPr>
            <a:r>
              <a:rPr lang="en" sz="2200" b="1">
                <a:solidFill>
                  <a:srgbClr val="002060"/>
                </a:solidFill>
                <a:latin typeface="Lora"/>
                <a:ea typeface="Lora"/>
                <a:cs typeface="Lora"/>
                <a:sym typeface="Lora"/>
              </a:rPr>
              <a:t>Which of the following is responsible for the most</a:t>
            </a:r>
            <a:endParaRPr sz="2200" b="1">
              <a:solidFill>
                <a:srgbClr val="002060"/>
              </a:solidFill>
              <a:latin typeface="Lora"/>
              <a:ea typeface="Lora"/>
              <a:cs typeface="Lora"/>
              <a:sym typeface="Lora"/>
            </a:endParaRPr>
          </a:p>
          <a:p>
            <a:pPr marL="0" marR="0" lvl="0" indent="0" algn="ctr" rtl="0">
              <a:spcBef>
                <a:spcPts val="0"/>
              </a:spcBef>
              <a:spcAft>
                <a:spcPts val="0"/>
              </a:spcAft>
              <a:buNone/>
            </a:pPr>
            <a:r>
              <a:rPr lang="en" sz="2200" b="1">
                <a:solidFill>
                  <a:srgbClr val="002060"/>
                </a:solidFill>
                <a:latin typeface="Lora"/>
                <a:ea typeface="Lora"/>
                <a:cs typeface="Lora"/>
                <a:sym typeface="Lora"/>
              </a:rPr>
              <a:t>wasted food?</a:t>
            </a:r>
            <a:endParaRPr sz="2200">
              <a:solidFill>
                <a:srgbClr val="002060"/>
              </a:solidFill>
              <a:latin typeface="Lora"/>
              <a:ea typeface="Lora"/>
              <a:cs typeface="Lora"/>
              <a:sym typeface="Lora"/>
            </a:endParaRPr>
          </a:p>
        </p:txBody>
      </p:sp>
      <p:sp>
        <p:nvSpPr>
          <p:cNvPr id="941" name="Google Shape;941;p135"/>
          <p:cNvSpPr/>
          <p:nvPr/>
        </p:nvSpPr>
        <p:spPr>
          <a:xfrm>
            <a:off x="1032782" y="2725811"/>
            <a:ext cx="6553200" cy="1530000"/>
          </a:xfrm>
          <a:prstGeom prst="rect">
            <a:avLst/>
          </a:prstGeom>
          <a:noFill/>
          <a:ln>
            <a:noFill/>
          </a:ln>
        </p:spPr>
        <p:txBody>
          <a:bodyPr spcFirstLastPara="1" wrap="square" lIns="83800" tIns="41900" rIns="83800" bIns="41900" anchor="t" anchorCtr="0">
            <a:noAutofit/>
          </a:bodyPr>
          <a:lstStyle/>
          <a:p>
            <a:pPr marL="0" marR="0" lvl="0" indent="0" algn="l" rtl="0">
              <a:spcBef>
                <a:spcPts val="0"/>
              </a:spcBef>
              <a:spcAft>
                <a:spcPts val="0"/>
              </a:spcAft>
              <a:buNone/>
            </a:pPr>
            <a:r>
              <a:rPr lang="en" sz="2200">
                <a:solidFill>
                  <a:srgbClr val="002060"/>
                </a:solidFill>
                <a:latin typeface="Open Sans"/>
                <a:ea typeface="Open Sans"/>
                <a:cs typeface="Open Sans"/>
                <a:sym typeface="Open Sans"/>
              </a:rPr>
              <a:t>a) Farms</a:t>
            </a:r>
            <a:endParaRPr sz="2200">
              <a:solidFill>
                <a:srgbClr val="002060"/>
              </a:solidFill>
              <a:latin typeface="Open Sans"/>
              <a:ea typeface="Open Sans"/>
              <a:cs typeface="Open Sans"/>
              <a:sym typeface="Open Sans"/>
            </a:endParaRPr>
          </a:p>
          <a:p>
            <a:pPr marL="0" marR="0" lvl="0" indent="0" algn="l" rtl="0">
              <a:spcBef>
                <a:spcPts val="0"/>
              </a:spcBef>
              <a:spcAft>
                <a:spcPts val="0"/>
              </a:spcAft>
              <a:buNone/>
            </a:pPr>
            <a:r>
              <a:rPr lang="en" sz="2200">
                <a:solidFill>
                  <a:srgbClr val="002060"/>
                </a:solidFill>
                <a:latin typeface="Open Sans"/>
                <a:ea typeface="Open Sans"/>
                <a:cs typeface="Open Sans"/>
                <a:sym typeface="Open Sans"/>
              </a:rPr>
              <a:t>b) Grocery stores</a:t>
            </a:r>
            <a:endParaRPr sz="2200">
              <a:solidFill>
                <a:srgbClr val="002060"/>
              </a:solidFill>
              <a:latin typeface="Open Sans"/>
              <a:ea typeface="Open Sans"/>
              <a:cs typeface="Open Sans"/>
              <a:sym typeface="Open Sans"/>
            </a:endParaRPr>
          </a:p>
          <a:p>
            <a:pPr marL="0" marR="0" lvl="0" indent="0" algn="l" rtl="0">
              <a:spcBef>
                <a:spcPts val="0"/>
              </a:spcBef>
              <a:spcAft>
                <a:spcPts val="0"/>
              </a:spcAft>
              <a:buNone/>
            </a:pPr>
            <a:r>
              <a:rPr lang="en" sz="2200">
                <a:solidFill>
                  <a:srgbClr val="002060"/>
                </a:solidFill>
                <a:latin typeface="Open Sans"/>
                <a:ea typeface="Open Sans"/>
                <a:cs typeface="Open Sans"/>
                <a:sym typeface="Open Sans"/>
              </a:rPr>
              <a:t>c) Restaurants </a:t>
            </a:r>
            <a:endParaRPr sz="2200">
              <a:solidFill>
                <a:srgbClr val="002060"/>
              </a:solidFill>
              <a:latin typeface="Open Sans"/>
              <a:ea typeface="Open Sans"/>
              <a:cs typeface="Open Sans"/>
              <a:sym typeface="Open Sans"/>
            </a:endParaRPr>
          </a:p>
          <a:p>
            <a:pPr marL="0" marR="0" lvl="0" indent="0" algn="l" rtl="0">
              <a:spcBef>
                <a:spcPts val="0"/>
              </a:spcBef>
              <a:spcAft>
                <a:spcPts val="0"/>
              </a:spcAft>
              <a:buNone/>
            </a:pPr>
            <a:r>
              <a:rPr lang="en" sz="2200">
                <a:solidFill>
                  <a:srgbClr val="002060"/>
                </a:solidFill>
                <a:latin typeface="Open Sans"/>
                <a:ea typeface="Open Sans"/>
                <a:cs typeface="Open Sans"/>
                <a:sym typeface="Open Sans"/>
              </a:rPr>
              <a:t>d) Households</a:t>
            </a:r>
            <a:r>
              <a:rPr lang="en" sz="2200">
                <a:solidFill>
                  <a:srgbClr val="002060"/>
                </a:solidFill>
                <a:latin typeface="Georgia"/>
                <a:ea typeface="Georgia"/>
                <a:cs typeface="Georgia"/>
                <a:sym typeface="Georgia"/>
              </a:rPr>
              <a:t> </a:t>
            </a:r>
            <a:endParaRPr sz="2200">
              <a:solidFill>
                <a:srgbClr val="002060"/>
              </a:solidFill>
              <a:latin typeface="Georgia"/>
              <a:ea typeface="Georgia"/>
              <a:cs typeface="Georgia"/>
              <a:sym typeface="Georgia"/>
            </a:endParaRPr>
          </a:p>
          <a:p>
            <a:pPr marL="0" marR="0" lvl="0" indent="0" algn="l" rtl="0">
              <a:spcBef>
                <a:spcPts val="0"/>
              </a:spcBef>
              <a:spcAft>
                <a:spcPts val="0"/>
              </a:spcAft>
              <a:buNone/>
            </a:pPr>
            <a:r>
              <a:rPr lang="en" sz="2300">
                <a:solidFill>
                  <a:srgbClr val="002060"/>
                </a:solidFill>
                <a:latin typeface="Georgia"/>
                <a:ea typeface="Georgia"/>
                <a:cs typeface="Georgia"/>
                <a:sym typeface="Georgia"/>
              </a:rPr>
              <a:t> </a:t>
            </a:r>
            <a:endParaRPr sz="900"/>
          </a:p>
        </p:txBody>
      </p:sp>
      <p:sp>
        <p:nvSpPr>
          <p:cNvPr id="942" name="Google Shape;942;p135"/>
          <p:cNvSpPr/>
          <p:nvPr/>
        </p:nvSpPr>
        <p:spPr>
          <a:xfrm>
            <a:off x="810925" y="3767600"/>
            <a:ext cx="2625300" cy="356100"/>
          </a:xfrm>
          <a:prstGeom prst="ellipse">
            <a:avLst/>
          </a:prstGeom>
          <a:noFill/>
          <a:ln w="19050" cap="flat" cmpd="sng">
            <a:solidFill>
              <a:srgbClr val="E65E4A"/>
            </a:solidFill>
            <a:prstDash val="solid"/>
            <a:miter lim="400000"/>
            <a:headEnd type="none" w="sm" len="sm"/>
            <a:tailEnd type="none" w="sm" len="sm"/>
          </a:ln>
          <a:effectLst>
            <a:outerShdw blurRad="38100" dist="25400" dir="5400000" rotWithShape="0">
              <a:srgbClr val="000000">
                <a:alpha val="49800"/>
              </a:srgbClr>
            </a:outerShdw>
          </a:effectLst>
        </p:spPr>
        <p:txBody>
          <a:bodyPr spcFirstLastPara="1" wrap="square" lIns="32750" tIns="32750" rIns="32750" bIns="32750" anchor="ctr" anchorCtr="0">
            <a:noAutofit/>
          </a:bodyPr>
          <a:lstStyle/>
          <a:p>
            <a:pPr marL="0" marR="0" lvl="0" indent="0" algn="ctr" rtl="0">
              <a:spcBef>
                <a:spcPts val="0"/>
              </a:spcBef>
              <a:spcAft>
                <a:spcPts val="0"/>
              </a:spcAft>
              <a:buNone/>
            </a:pPr>
            <a:endParaRPr sz="1500">
              <a:solidFill>
                <a:srgbClr val="FFFFFF"/>
              </a:solidFill>
              <a:latin typeface="Helvetica Neue Light"/>
              <a:ea typeface="Helvetica Neue Light"/>
              <a:cs typeface="Helvetica Neue Light"/>
              <a:sym typeface="Helvetica Neue Light"/>
            </a:endParaRPr>
          </a:p>
        </p:txBody>
      </p:sp>
      <p:pic>
        <p:nvPicPr>
          <p:cNvPr id="943" name="Google Shape;943;p135"/>
          <p:cNvPicPr preferRelativeResize="0"/>
          <p:nvPr/>
        </p:nvPicPr>
        <p:blipFill rotWithShape="1">
          <a:blip r:embed="rId4">
            <a:alphaModFix/>
          </a:blip>
          <a:srcRect l="9217" r="7365" b="7304"/>
          <a:stretch/>
        </p:blipFill>
        <p:spPr>
          <a:xfrm>
            <a:off x="4398350" y="-8325"/>
            <a:ext cx="4745650" cy="527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2"/>
                                        </p:tgtEl>
                                        <p:attrNameLst>
                                          <p:attrName>style.visibility</p:attrName>
                                        </p:attrNameLst>
                                      </p:cBhvr>
                                      <p:to>
                                        <p:strVal val="visible"/>
                                      </p:to>
                                    </p:set>
                                    <p:animEffect transition="in" filter="fade">
                                      <p:cBhvr>
                                        <p:cTn id="7" dur="1000"/>
                                        <p:tgtEl>
                                          <p:spTgt spid="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9"/>
        <p:cNvGrpSpPr/>
        <p:nvPr/>
      </p:nvGrpSpPr>
      <p:grpSpPr>
        <a:xfrm>
          <a:off x="0" y="0"/>
          <a:ext cx="0" cy="0"/>
          <a:chOff x="0" y="0"/>
          <a:chExt cx="0" cy="0"/>
        </a:xfrm>
      </p:grpSpPr>
      <p:sp>
        <p:nvSpPr>
          <p:cNvPr id="560" name="Google Shape;560;p100"/>
          <p:cNvSpPr txBox="1"/>
          <p:nvPr/>
        </p:nvSpPr>
        <p:spPr>
          <a:xfrm>
            <a:off x="1181425" y="845800"/>
            <a:ext cx="6816600" cy="2456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 sz="2700">
                <a:solidFill>
                  <a:schemeClr val="lt1"/>
                </a:solidFill>
                <a:latin typeface="Lora"/>
                <a:ea typeface="Lora"/>
                <a:cs typeface="Lora"/>
                <a:sym typeface="Lora"/>
              </a:rPr>
              <a:t>Food Loss and Waste:</a:t>
            </a:r>
            <a:endParaRPr sz="2700">
              <a:solidFill>
                <a:schemeClr val="lt1"/>
              </a:solidFill>
              <a:latin typeface="Lora"/>
              <a:ea typeface="Lora"/>
              <a:cs typeface="Lora"/>
              <a:sym typeface="Lora"/>
            </a:endParaRPr>
          </a:p>
          <a:p>
            <a:pPr marL="0" marR="0" lvl="0" indent="0" algn="ctr" rtl="0">
              <a:lnSpc>
                <a:spcPct val="100000"/>
              </a:lnSpc>
              <a:spcBef>
                <a:spcPts val="0"/>
              </a:spcBef>
              <a:spcAft>
                <a:spcPts val="0"/>
              </a:spcAft>
              <a:buClr>
                <a:srgbClr val="000000"/>
              </a:buClr>
              <a:buSzPts val="2700"/>
              <a:buFont typeface="Arial"/>
              <a:buNone/>
            </a:pPr>
            <a:endParaRPr sz="2700">
              <a:solidFill>
                <a:schemeClr val="lt1"/>
              </a:solidFill>
              <a:latin typeface="Lora"/>
              <a:ea typeface="Lora"/>
              <a:cs typeface="Lora"/>
              <a:sym typeface="Lora"/>
            </a:endParaRPr>
          </a:p>
          <a:p>
            <a:pPr marL="0" marR="0" lvl="0" indent="0" algn="ctr" rtl="0">
              <a:lnSpc>
                <a:spcPct val="100000"/>
              </a:lnSpc>
              <a:spcBef>
                <a:spcPts val="0"/>
              </a:spcBef>
              <a:spcAft>
                <a:spcPts val="0"/>
              </a:spcAft>
              <a:buClr>
                <a:srgbClr val="000000"/>
              </a:buClr>
              <a:buSzPts val="2700"/>
              <a:buFont typeface="Arial"/>
              <a:buNone/>
            </a:pPr>
            <a:endParaRPr sz="2700">
              <a:solidFill>
                <a:schemeClr val="lt1"/>
              </a:solidFill>
              <a:latin typeface="Lora"/>
              <a:ea typeface="Lora"/>
              <a:cs typeface="Lora"/>
              <a:sym typeface="Lora"/>
            </a:endParaRPr>
          </a:p>
          <a:p>
            <a:pPr marL="0" marR="0" lvl="0" indent="0" algn="ctr" rtl="0">
              <a:lnSpc>
                <a:spcPct val="100000"/>
              </a:lnSpc>
              <a:spcBef>
                <a:spcPts val="0"/>
              </a:spcBef>
              <a:spcAft>
                <a:spcPts val="0"/>
              </a:spcAft>
              <a:buClr>
                <a:srgbClr val="000000"/>
              </a:buClr>
              <a:buSzPts val="2700"/>
              <a:buFont typeface="Arial"/>
              <a:buNone/>
            </a:pPr>
            <a:br>
              <a:rPr lang="en" sz="2700">
                <a:solidFill>
                  <a:schemeClr val="lt1"/>
                </a:solidFill>
                <a:latin typeface="Lora"/>
                <a:ea typeface="Lora"/>
                <a:cs typeface="Lora"/>
                <a:sym typeface="Lora"/>
              </a:rPr>
            </a:br>
            <a:r>
              <a:rPr lang="en" sz="2700" b="1">
                <a:solidFill>
                  <a:schemeClr val="lt1"/>
                </a:solidFill>
                <a:latin typeface="Lora"/>
                <a:ea typeface="Lora"/>
                <a:cs typeface="Lora"/>
                <a:sym typeface="Lora"/>
              </a:rPr>
              <a:t>A(n)                                        Problem</a:t>
            </a:r>
            <a:endParaRPr sz="2700" b="1" i="0" u="none" strike="noStrike" cap="none">
              <a:solidFill>
                <a:schemeClr val="lt1"/>
              </a:solidFill>
              <a:latin typeface="Lora"/>
              <a:ea typeface="Lora"/>
              <a:cs typeface="Lora"/>
              <a:sym typeface="Lora"/>
            </a:endParaRPr>
          </a:p>
          <a:p>
            <a:pPr marL="0" marR="0" lvl="0" indent="0" algn="ctr" rtl="0">
              <a:lnSpc>
                <a:spcPct val="100000"/>
              </a:lnSpc>
              <a:spcBef>
                <a:spcPts val="0"/>
              </a:spcBef>
              <a:spcAft>
                <a:spcPts val="0"/>
              </a:spcAft>
              <a:buClr>
                <a:schemeClr val="dk1"/>
              </a:buClr>
              <a:buSzPts val="1100"/>
              <a:buFont typeface="Arial"/>
              <a:buNone/>
            </a:pPr>
            <a:endParaRPr sz="2700" b="0" i="0" u="none" strike="noStrike" cap="none">
              <a:solidFill>
                <a:schemeClr val="lt1"/>
              </a:solidFill>
              <a:latin typeface="Lora"/>
              <a:ea typeface="Lora"/>
              <a:cs typeface="Lora"/>
              <a:sym typeface="Lora"/>
            </a:endParaRPr>
          </a:p>
          <a:p>
            <a:pPr marL="0" marR="0" lvl="0" indent="0" algn="ctr" rtl="0">
              <a:lnSpc>
                <a:spcPct val="100000"/>
              </a:lnSpc>
              <a:spcBef>
                <a:spcPts val="0"/>
              </a:spcBef>
              <a:spcAft>
                <a:spcPts val="0"/>
              </a:spcAft>
              <a:buClr>
                <a:schemeClr val="dk1"/>
              </a:buClr>
              <a:buSzPts val="2700"/>
              <a:buFont typeface="Arial"/>
              <a:buNone/>
            </a:pPr>
            <a:endParaRPr sz="2700" b="0" i="0" u="none" strike="noStrike" cap="none">
              <a:solidFill>
                <a:schemeClr val="lt1"/>
              </a:solidFill>
              <a:latin typeface="Lora"/>
              <a:ea typeface="Lora"/>
              <a:cs typeface="Lora"/>
              <a:sym typeface="Lora"/>
            </a:endParaRPr>
          </a:p>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rgbClr val="FFFFFF"/>
              </a:solidFill>
              <a:latin typeface="Lora"/>
              <a:ea typeface="Lora"/>
              <a:cs typeface="Lora"/>
              <a:sym typeface="Lora"/>
            </a:endParaRPr>
          </a:p>
        </p:txBody>
      </p:sp>
      <p:sp>
        <p:nvSpPr>
          <p:cNvPr id="561" name="Google Shape;561;p100"/>
          <p:cNvSpPr txBox="1"/>
          <p:nvPr/>
        </p:nvSpPr>
        <p:spPr>
          <a:xfrm>
            <a:off x="1937825" y="1773700"/>
            <a:ext cx="4387200" cy="226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a:solidFill>
                  <a:srgbClr val="5CA958"/>
                </a:solidFill>
                <a:latin typeface="Lora"/>
                <a:ea typeface="Lora"/>
                <a:cs typeface="Lora"/>
                <a:sym typeface="Lora"/>
              </a:rPr>
              <a:t>Climate Change</a:t>
            </a:r>
            <a:endParaRPr sz="2700" b="1">
              <a:solidFill>
                <a:srgbClr val="5CA958"/>
              </a:solidFill>
              <a:latin typeface="Lora"/>
              <a:ea typeface="Lora"/>
              <a:cs typeface="Lora"/>
              <a:sym typeface="Lora"/>
            </a:endParaRPr>
          </a:p>
          <a:p>
            <a:pPr marL="0" lvl="0" indent="0" algn="ctr" rtl="0">
              <a:spcBef>
                <a:spcPts val="0"/>
              </a:spcBef>
              <a:spcAft>
                <a:spcPts val="0"/>
              </a:spcAft>
              <a:buNone/>
            </a:pPr>
            <a:r>
              <a:rPr lang="en" sz="2700" b="1">
                <a:solidFill>
                  <a:srgbClr val="5CA958"/>
                </a:solidFill>
                <a:latin typeface="Lora"/>
                <a:ea typeface="Lora"/>
                <a:cs typeface="Lora"/>
                <a:sym typeface="Lora"/>
              </a:rPr>
              <a:t>Environmental</a:t>
            </a:r>
            <a:endParaRPr sz="2700" b="1">
              <a:solidFill>
                <a:srgbClr val="5CA958"/>
              </a:solidFill>
              <a:latin typeface="Lora"/>
              <a:ea typeface="Lora"/>
              <a:cs typeface="Lora"/>
              <a:sym typeface="Lora"/>
            </a:endParaRPr>
          </a:p>
          <a:p>
            <a:pPr marL="0" lvl="0" indent="0" algn="ctr" rtl="0">
              <a:spcBef>
                <a:spcPts val="0"/>
              </a:spcBef>
              <a:spcAft>
                <a:spcPts val="0"/>
              </a:spcAft>
              <a:buNone/>
            </a:pPr>
            <a:r>
              <a:rPr lang="en" sz="2700" b="1">
                <a:solidFill>
                  <a:srgbClr val="5CA958"/>
                </a:solidFill>
                <a:latin typeface="Lora"/>
                <a:ea typeface="Lora"/>
                <a:cs typeface="Lora"/>
                <a:sym typeface="Lora"/>
              </a:rPr>
              <a:t>Social</a:t>
            </a:r>
            <a:endParaRPr sz="2700" b="1">
              <a:solidFill>
                <a:srgbClr val="5CA958"/>
              </a:solidFill>
              <a:latin typeface="Lora"/>
              <a:ea typeface="Lora"/>
              <a:cs typeface="Lora"/>
              <a:sym typeface="Lora"/>
            </a:endParaRPr>
          </a:p>
          <a:p>
            <a:pPr marL="0" lvl="0" indent="0" algn="ctr" rtl="0">
              <a:spcBef>
                <a:spcPts val="0"/>
              </a:spcBef>
              <a:spcAft>
                <a:spcPts val="0"/>
              </a:spcAft>
              <a:buNone/>
            </a:pPr>
            <a:r>
              <a:rPr lang="en" sz="2700" b="1">
                <a:solidFill>
                  <a:srgbClr val="5CA958"/>
                </a:solidFill>
                <a:latin typeface="Lora"/>
                <a:ea typeface="Lora"/>
                <a:cs typeface="Lora"/>
                <a:sym typeface="Lora"/>
              </a:rPr>
              <a:t>Economic</a:t>
            </a:r>
            <a:endParaRPr sz="2700" b="1">
              <a:solidFill>
                <a:srgbClr val="5CA958"/>
              </a:solidFill>
              <a:latin typeface="Lora"/>
              <a:ea typeface="Lora"/>
              <a:cs typeface="Lora"/>
              <a:sym typeface="Lora"/>
            </a:endParaRPr>
          </a:p>
          <a:p>
            <a:pPr marL="0" lvl="0" indent="0" algn="ctr" rtl="0">
              <a:spcBef>
                <a:spcPts val="0"/>
              </a:spcBef>
              <a:spcAft>
                <a:spcPts val="0"/>
              </a:spcAft>
              <a:buNone/>
            </a:pPr>
            <a:r>
              <a:rPr lang="en" sz="2700" b="1">
                <a:solidFill>
                  <a:srgbClr val="5CA958"/>
                </a:solidFill>
                <a:latin typeface="Lora"/>
                <a:ea typeface="Lora"/>
                <a:cs typeface="Lora"/>
                <a:sym typeface="Lora"/>
              </a:rPr>
              <a:t>Sustainable Development</a:t>
            </a:r>
            <a:endParaRPr sz="2700" b="1">
              <a:solidFill>
                <a:srgbClr val="5CA958"/>
              </a:solidFill>
              <a:latin typeface="Lora"/>
              <a:ea typeface="Lora"/>
              <a:cs typeface="Lora"/>
              <a:sym typeface="Lor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pic>
        <p:nvPicPr>
          <p:cNvPr id="948" name="Google Shape;948;p136"/>
          <p:cNvPicPr preferRelativeResize="0"/>
          <p:nvPr/>
        </p:nvPicPr>
        <p:blipFill rotWithShape="1">
          <a:blip r:embed="rId3">
            <a:alphaModFix/>
          </a:blip>
          <a:srcRect/>
          <a:stretch/>
        </p:blipFill>
        <p:spPr>
          <a:xfrm>
            <a:off x="0" y="0"/>
            <a:ext cx="9198876" cy="5198974"/>
          </a:xfrm>
          <a:prstGeom prst="rect">
            <a:avLst/>
          </a:prstGeom>
          <a:noFill/>
          <a:ln>
            <a:noFill/>
          </a:ln>
        </p:spPr>
      </p:pic>
      <p:sp>
        <p:nvSpPr>
          <p:cNvPr id="949" name="Google Shape;949;p136"/>
          <p:cNvSpPr/>
          <p:nvPr/>
        </p:nvSpPr>
        <p:spPr>
          <a:xfrm>
            <a:off x="4369700" y="885825"/>
            <a:ext cx="4829100" cy="945600"/>
          </a:xfrm>
          <a:prstGeom prst="rect">
            <a:avLst/>
          </a:prstGeom>
          <a:noFill/>
          <a:ln>
            <a:noFill/>
          </a:ln>
        </p:spPr>
        <p:txBody>
          <a:bodyPr spcFirstLastPara="1" wrap="square" lIns="83800" tIns="41900" rIns="83800" bIns="41900" anchor="t" anchorCtr="0">
            <a:noAutofit/>
          </a:bodyPr>
          <a:lstStyle/>
          <a:p>
            <a:pPr marL="0" marR="0" lvl="0" indent="0" algn="ctr" rtl="0">
              <a:spcBef>
                <a:spcPts val="0"/>
              </a:spcBef>
              <a:spcAft>
                <a:spcPts val="0"/>
              </a:spcAft>
              <a:buNone/>
            </a:pPr>
            <a:r>
              <a:rPr lang="en" sz="2200" b="1">
                <a:solidFill>
                  <a:srgbClr val="002060"/>
                </a:solidFill>
                <a:latin typeface="Lora"/>
                <a:ea typeface="Lora"/>
                <a:cs typeface="Lora"/>
                <a:sym typeface="Lora"/>
              </a:rPr>
              <a:t>Let’s just say you’re</a:t>
            </a:r>
            <a:endParaRPr sz="2200" b="1">
              <a:solidFill>
                <a:srgbClr val="002060"/>
              </a:solidFill>
              <a:latin typeface="Lora"/>
              <a:ea typeface="Lora"/>
              <a:cs typeface="Lora"/>
              <a:sym typeface="Lora"/>
            </a:endParaRPr>
          </a:p>
          <a:p>
            <a:pPr marL="0" marR="0" lvl="0" indent="0" algn="ctr" rtl="0">
              <a:spcBef>
                <a:spcPts val="0"/>
              </a:spcBef>
              <a:spcAft>
                <a:spcPts val="0"/>
              </a:spcAft>
              <a:buNone/>
            </a:pPr>
            <a:r>
              <a:rPr lang="en" sz="2200" b="1">
                <a:solidFill>
                  <a:srgbClr val="002060"/>
                </a:solidFill>
                <a:latin typeface="Lora"/>
                <a:ea typeface="Lora"/>
                <a:cs typeface="Lora"/>
                <a:sym typeface="Lora"/>
              </a:rPr>
              <a:t>concerned about this</a:t>
            </a:r>
            <a:endParaRPr sz="2200" b="1">
              <a:solidFill>
                <a:srgbClr val="002060"/>
              </a:solidFill>
              <a:latin typeface="Lora"/>
              <a:ea typeface="Lora"/>
              <a:cs typeface="Lora"/>
              <a:sym typeface="Lora"/>
            </a:endParaRPr>
          </a:p>
          <a:p>
            <a:pPr marL="0" marR="0" lvl="0" indent="0" algn="ctr" rtl="0">
              <a:spcBef>
                <a:spcPts val="0"/>
              </a:spcBef>
              <a:spcAft>
                <a:spcPts val="0"/>
              </a:spcAft>
              <a:buNone/>
            </a:pPr>
            <a:r>
              <a:rPr lang="en" sz="2200" b="1">
                <a:solidFill>
                  <a:srgbClr val="002060"/>
                </a:solidFill>
                <a:latin typeface="Lora"/>
                <a:ea typeface="Lora"/>
                <a:cs typeface="Lora"/>
                <a:sym typeface="Lora"/>
              </a:rPr>
              <a:t>whole food waste thing – </a:t>
            </a:r>
            <a:endParaRPr sz="2200">
              <a:latin typeface="Lora"/>
              <a:ea typeface="Lora"/>
              <a:cs typeface="Lora"/>
              <a:sym typeface="Lora"/>
            </a:endParaRPr>
          </a:p>
          <a:p>
            <a:pPr marL="0" marR="0" lvl="0" indent="0" algn="ctr" rtl="0">
              <a:spcBef>
                <a:spcPts val="0"/>
              </a:spcBef>
              <a:spcAft>
                <a:spcPts val="0"/>
              </a:spcAft>
              <a:buNone/>
            </a:pPr>
            <a:r>
              <a:rPr lang="en" sz="2200" b="1">
                <a:solidFill>
                  <a:srgbClr val="002060"/>
                </a:solidFill>
                <a:latin typeface="Lora"/>
                <a:ea typeface="Lora"/>
                <a:cs typeface="Lora"/>
                <a:sym typeface="Lora"/>
              </a:rPr>
              <a:t>what could you do? </a:t>
            </a:r>
            <a:endParaRPr sz="2200">
              <a:solidFill>
                <a:srgbClr val="002060"/>
              </a:solidFill>
              <a:latin typeface="Lora"/>
              <a:ea typeface="Lora"/>
              <a:cs typeface="Lora"/>
              <a:sym typeface="Lora"/>
            </a:endParaRPr>
          </a:p>
        </p:txBody>
      </p:sp>
      <p:sp>
        <p:nvSpPr>
          <p:cNvPr id="950" name="Google Shape;950;p136"/>
          <p:cNvSpPr/>
          <p:nvPr/>
        </p:nvSpPr>
        <p:spPr>
          <a:xfrm>
            <a:off x="5750824" y="2805750"/>
            <a:ext cx="3514800" cy="653400"/>
          </a:xfrm>
          <a:prstGeom prst="rect">
            <a:avLst/>
          </a:prstGeom>
          <a:noFill/>
          <a:ln>
            <a:noFill/>
          </a:ln>
        </p:spPr>
        <p:txBody>
          <a:bodyPr spcFirstLastPara="1" wrap="square" lIns="83800" tIns="41900" rIns="83800" bIns="41900" anchor="t" anchorCtr="0">
            <a:noAutofit/>
          </a:bodyPr>
          <a:lstStyle/>
          <a:p>
            <a:pPr marL="0" marR="0" lvl="0" indent="0" algn="l" rtl="0">
              <a:spcBef>
                <a:spcPts val="0"/>
              </a:spcBef>
              <a:spcAft>
                <a:spcPts val="0"/>
              </a:spcAft>
              <a:buNone/>
            </a:pPr>
            <a:r>
              <a:rPr lang="en" sz="2200">
                <a:solidFill>
                  <a:srgbClr val="002060"/>
                </a:solidFill>
                <a:latin typeface="Open Sans"/>
                <a:ea typeface="Open Sans"/>
                <a:cs typeface="Open Sans"/>
                <a:sym typeface="Open Sans"/>
              </a:rPr>
              <a:t>a) Something</a:t>
            </a:r>
            <a:endParaRPr sz="2200">
              <a:solidFill>
                <a:srgbClr val="002060"/>
              </a:solidFill>
              <a:latin typeface="Open Sans"/>
              <a:ea typeface="Open Sans"/>
              <a:cs typeface="Open Sans"/>
              <a:sym typeface="Open Sans"/>
            </a:endParaRPr>
          </a:p>
        </p:txBody>
      </p:sp>
      <p:pic>
        <p:nvPicPr>
          <p:cNvPr id="951" name="Google Shape;951;p136"/>
          <p:cNvPicPr preferRelativeResize="0"/>
          <p:nvPr/>
        </p:nvPicPr>
        <p:blipFill rotWithShape="1">
          <a:blip r:embed="rId4">
            <a:alphaModFix/>
          </a:blip>
          <a:srcRect l="6551" t="11068" r="9877" b="18473"/>
          <a:stretch/>
        </p:blipFill>
        <p:spPr>
          <a:xfrm rot="-5400000">
            <a:off x="-430062" y="408738"/>
            <a:ext cx="5208499" cy="4391026"/>
          </a:xfrm>
          <a:prstGeom prst="rect">
            <a:avLst/>
          </a:prstGeom>
          <a:noFill/>
          <a:ln>
            <a:noFill/>
          </a:ln>
        </p:spPr>
      </p:pic>
      <p:sp>
        <p:nvSpPr>
          <p:cNvPr id="952" name="Google Shape;952;p136"/>
          <p:cNvSpPr/>
          <p:nvPr/>
        </p:nvSpPr>
        <p:spPr>
          <a:xfrm>
            <a:off x="5401975" y="2853200"/>
            <a:ext cx="2625300" cy="356100"/>
          </a:xfrm>
          <a:prstGeom prst="ellipse">
            <a:avLst/>
          </a:prstGeom>
          <a:noFill/>
          <a:ln w="19050" cap="flat" cmpd="sng">
            <a:solidFill>
              <a:srgbClr val="E65E4A"/>
            </a:solidFill>
            <a:prstDash val="solid"/>
            <a:miter lim="400000"/>
            <a:headEnd type="none" w="sm" len="sm"/>
            <a:tailEnd type="none" w="sm" len="sm"/>
          </a:ln>
          <a:effectLst>
            <a:outerShdw blurRad="38100" dist="25400" dir="5400000" rotWithShape="0">
              <a:srgbClr val="000000">
                <a:alpha val="49800"/>
              </a:srgbClr>
            </a:outerShdw>
          </a:effectLst>
        </p:spPr>
        <p:txBody>
          <a:bodyPr spcFirstLastPara="1" wrap="square" lIns="32750" tIns="32750" rIns="32750" bIns="32750" anchor="ctr" anchorCtr="0">
            <a:noAutofit/>
          </a:bodyPr>
          <a:lstStyle/>
          <a:p>
            <a:pPr marL="0" marR="0" lvl="0" indent="0" algn="ctr" rtl="0">
              <a:spcBef>
                <a:spcPts val="0"/>
              </a:spcBef>
              <a:spcAft>
                <a:spcPts val="0"/>
              </a:spcAft>
              <a:buNone/>
            </a:pPr>
            <a:endParaRPr sz="1500">
              <a:solidFill>
                <a:srgbClr val="FFFFFF"/>
              </a:solidFill>
              <a:latin typeface="Helvetica Neue Light"/>
              <a:ea typeface="Helvetica Neue Light"/>
              <a:cs typeface="Helvetica Neue Light"/>
              <a:sym typeface="Helvetica Neu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2"/>
                                        </p:tgtEl>
                                        <p:attrNameLst>
                                          <p:attrName>style.visibility</p:attrName>
                                        </p:attrNameLst>
                                      </p:cBhvr>
                                      <p:to>
                                        <p:strVal val="visible"/>
                                      </p:to>
                                    </p:set>
                                    <p:animEffect transition="in" filter="fade">
                                      <p:cBhvr>
                                        <p:cTn id="7" dur="1000"/>
                                        <p:tgtEl>
                                          <p:spTgt spid="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6"/>
        <p:cNvGrpSpPr/>
        <p:nvPr/>
      </p:nvGrpSpPr>
      <p:grpSpPr>
        <a:xfrm>
          <a:off x="0" y="0"/>
          <a:ext cx="0" cy="0"/>
          <a:chOff x="0" y="0"/>
          <a:chExt cx="0" cy="0"/>
        </a:xfrm>
      </p:grpSpPr>
      <p:sp>
        <p:nvSpPr>
          <p:cNvPr id="957" name="Google Shape;957;p137"/>
          <p:cNvSpPr txBox="1"/>
          <p:nvPr/>
        </p:nvSpPr>
        <p:spPr>
          <a:xfrm>
            <a:off x="1633500" y="1766625"/>
            <a:ext cx="5877000" cy="110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 sz="2700" b="1">
                <a:solidFill>
                  <a:schemeClr val="lt1"/>
                </a:solidFill>
                <a:latin typeface="Lora"/>
                <a:ea typeface="Lora"/>
                <a:cs typeface="Lora"/>
                <a:sym typeface="Lora"/>
              </a:rPr>
              <a:t>Working to Reduce</a:t>
            </a:r>
            <a:endParaRPr sz="2700" b="1">
              <a:solidFill>
                <a:schemeClr val="lt1"/>
              </a:solidFill>
              <a:latin typeface="Lora"/>
              <a:ea typeface="Lora"/>
              <a:cs typeface="Lora"/>
              <a:sym typeface="Lora"/>
            </a:endParaRPr>
          </a:p>
          <a:p>
            <a:pPr marL="0" marR="0" lvl="0" indent="0" algn="ctr" rtl="0">
              <a:lnSpc>
                <a:spcPct val="100000"/>
              </a:lnSpc>
              <a:spcBef>
                <a:spcPts val="0"/>
              </a:spcBef>
              <a:spcAft>
                <a:spcPts val="0"/>
              </a:spcAft>
              <a:buClr>
                <a:srgbClr val="000000"/>
              </a:buClr>
              <a:buSzPts val="2700"/>
              <a:buFont typeface="Arial"/>
              <a:buNone/>
            </a:pPr>
            <a:r>
              <a:rPr lang="en" sz="2700">
                <a:solidFill>
                  <a:schemeClr val="lt1"/>
                </a:solidFill>
                <a:latin typeface="Lora"/>
                <a:ea typeface="Lora"/>
                <a:cs typeface="Lora"/>
                <a:sym typeface="Lora"/>
              </a:rPr>
              <a:t>Food Loss and Waste</a:t>
            </a:r>
            <a:endParaRPr sz="2700" i="0" u="none" strike="noStrike" cap="none">
              <a:solidFill>
                <a:schemeClr val="lt1"/>
              </a:solidFill>
              <a:latin typeface="Lora"/>
              <a:ea typeface="Lora"/>
              <a:cs typeface="Lora"/>
              <a:sym typeface="Lora"/>
            </a:endParaRPr>
          </a:p>
          <a:p>
            <a:pPr marL="0" marR="0" lvl="0" indent="0" algn="ctr" rtl="0">
              <a:lnSpc>
                <a:spcPct val="100000"/>
              </a:lnSpc>
              <a:spcBef>
                <a:spcPts val="0"/>
              </a:spcBef>
              <a:spcAft>
                <a:spcPts val="0"/>
              </a:spcAft>
              <a:buClr>
                <a:schemeClr val="dk1"/>
              </a:buClr>
              <a:buSzPts val="1100"/>
              <a:buFont typeface="Arial"/>
              <a:buNone/>
            </a:pPr>
            <a:endParaRPr sz="2700" b="0" i="0" u="none" strike="noStrike" cap="none">
              <a:solidFill>
                <a:schemeClr val="lt1"/>
              </a:solidFill>
              <a:latin typeface="Lora"/>
              <a:ea typeface="Lora"/>
              <a:cs typeface="Lora"/>
              <a:sym typeface="Lora"/>
            </a:endParaRPr>
          </a:p>
          <a:p>
            <a:pPr marL="0" marR="0" lvl="0" indent="0" algn="ctr" rtl="0">
              <a:lnSpc>
                <a:spcPct val="100000"/>
              </a:lnSpc>
              <a:spcBef>
                <a:spcPts val="0"/>
              </a:spcBef>
              <a:spcAft>
                <a:spcPts val="0"/>
              </a:spcAft>
              <a:buClr>
                <a:schemeClr val="dk1"/>
              </a:buClr>
              <a:buSzPts val="2700"/>
              <a:buFont typeface="Arial"/>
              <a:buNone/>
            </a:pPr>
            <a:endParaRPr sz="2700" b="0" i="0" u="none" strike="noStrike" cap="none">
              <a:solidFill>
                <a:schemeClr val="lt1"/>
              </a:solidFill>
              <a:latin typeface="Lora"/>
              <a:ea typeface="Lora"/>
              <a:cs typeface="Lora"/>
              <a:sym typeface="Lora"/>
            </a:endParaRPr>
          </a:p>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rgbClr val="FFFFFF"/>
              </a:solidFill>
              <a:latin typeface="Lora"/>
              <a:ea typeface="Lora"/>
              <a:cs typeface="Lora"/>
              <a:sym typeface="Lor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1"/>
        <p:cNvGrpSpPr/>
        <p:nvPr/>
      </p:nvGrpSpPr>
      <p:grpSpPr>
        <a:xfrm>
          <a:off x="0" y="0"/>
          <a:ext cx="0" cy="0"/>
          <a:chOff x="0" y="0"/>
          <a:chExt cx="0" cy="0"/>
        </a:xfrm>
      </p:grpSpPr>
      <p:pic>
        <p:nvPicPr>
          <p:cNvPr id="962" name="Google Shape;962;p138"/>
          <p:cNvPicPr preferRelativeResize="0"/>
          <p:nvPr/>
        </p:nvPicPr>
        <p:blipFill rotWithShape="1">
          <a:blip r:embed="rId4">
            <a:alphaModFix/>
          </a:blip>
          <a:srcRect/>
          <a:stretch/>
        </p:blipFill>
        <p:spPr>
          <a:xfrm>
            <a:off x="293900" y="2336950"/>
            <a:ext cx="8556201" cy="1705275"/>
          </a:xfrm>
          <a:prstGeom prst="rect">
            <a:avLst/>
          </a:prstGeom>
          <a:noFill/>
          <a:ln>
            <a:noFill/>
          </a:ln>
        </p:spPr>
      </p:pic>
      <p:sp>
        <p:nvSpPr>
          <p:cNvPr id="963" name="Google Shape;963;p138"/>
          <p:cNvSpPr txBox="1"/>
          <p:nvPr/>
        </p:nvSpPr>
        <p:spPr>
          <a:xfrm>
            <a:off x="500700" y="645400"/>
            <a:ext cx="2857200" cy="37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 sz="1900" b="0" i="0" u="none" strike="noStrike" cap="none">
                <a:solidFill>
                  <a:srgbClr val="23292D"/>
                </a:solidFill>
                <a:latin typeface="Lora"/>
                <a:ea typeface="Lora"/>
                <a:cs typeface="Lora"/>
                <a:sym typeface="Lora"/>
              </a:rPr>
              <a:t>A Blueprint for Action</a:t>
            </a:r>
            <a:endParaRPr sz="1900" b="0" i="0" u="none" strike="noStrike" cap="none">
              <a:solidFill>
                <a:srgbClr val="23292D"/>
              </a:solidFill>
              <a:latin typeface="Lora"/>
              <a:ea typeface="Lora"/>
              <a:cs typeface="Lora"/>
              <a:sym typeface="Lora"/>
            </a:endParaRPr>
          </a:p>
        </p:txBody>
      </p:sp>
      <p:sp>
        <p:nvSpPr>
          <p:cNvPr id="964" name="Google Shape;964;p138"/>
          <p:cNvSpPr/>
          <p:nvPr/>
        </p:nvSpPr>
        <p:spPr>
          <a:xfrm>
            <a:off x="3430675" y="773600"/>
            <a:ext cx="3655200" cy="1185600"/>
          </a:xfrm>
          <a:prstGeom prst="rect">
            <a:avLst/>
          </a:prstGeom>
          <a:solidFill>
            <a:srgbClr val="EEEEEE">
              <a:alpha val="862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138"/>
          <p:cNvSpPr txBox="1"/>
          <p:nvPr/>
        </p:nvSpPr>
        <p:spPr>
          <a:xfrm>
            <a:off x="3616843" y="947975"/>
            <a:ext cx="692100" cy="379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 sz="4400" b="0" i="0" u="none" strike="noStrike" cap="none">
                <a:solidFill>
                  <a:srgbClr val="23292D"/>
                </a:solidFill>
                <a:latin typeface="Lora"/>
                <a:ea typeface="Lora"/>
                <a:cs typeface="Lora"/>
                <a:sym typeface="Lora"/>
              </a:rPr>
              <a:t>7</a:t>
            </a:r>
            <a:endParaRPr sz="4400" b="0" i="0" u="none" strike="noStrike" cap="none">
              <a:solidFill>
                <a:srgbClr val="23292D"/>
              </a:solidFill>
              <a:latin typeface="Lora"/>
              <a:ea typeface="Lora"/>
              <a:cs typeface="Lora"/>
              <a:sym typeface="Lora"/>
            </a:endParaRPr>
          </a:p>
        </p:txBody>
      </p:sp>
      <p:sp>
        <p:nvSpPr>
          <p:cNvPr id="966" name="Google Shape;966;p138"/>
          <p:cNvSpPr txBox="1"/>
          <p:nvPr/>
        </p:nvSpPr>
        <p:spPr>
          <a:xfrm>
            <a:off x="4289175" y="948400"/>
            <a:ext cx="2720400" cy="817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50"/>
              <a:buFont typeface="Arial"/>
              <a:buNone/>
            </a:pPr>
            <a:r>
              <a:rPr lang="en" sz="1000" b="0" i="0" u="none" strike="noStrike" cap="none">
                <a:solidFill>
                  <a:srgbClr val="344955"/>
                </a:solidFill>
                <a:latin typeface="Open Sans"/>
                <a:ea typeface="Open Sans"/>
                <a:cs typeface="Open Sans"/>
                <a:sym typeface="Open Sans"/>
              </a:rPr>
              <a:t>ReFED outlined seven key action areas for the food system to focus its efforts over the next ten years to </a:t>
            </a:r>
            <a:r>
              <a:rPr lang="en" sz="1000" b="0" i="1" u="none" strike="noStrike" cap="none">
                <a:solidFill>
                  <a:srgbClr val="344955"/>
                </a:solidFill>
                <a:latin typeface="Open Sans"/>
                <a:ea typeface="Open Sans"/>
                <a:cs typeface="Open Sans"/>
                <a:sym typeface="Open Sans"/>
              </a:rPr>
              <a:t>prevent</a:t>
            </a:r>
            <a:r>
              <a:rPr lang="en" sz="1000" b="0" i="0" u="none" strike="noStrike" cap="none">
                <a:solidFill>
                  <a:srgbClr val="344955"/>
                </a:solidFill>
                <a:latin typeface="Open Sans"/>
                <a:ea typeface="Open Sans"/>
                <a:cs typeface="Open Sans"/>
                <a:sym typeface="Open Sans"/>
              </a:rPr>
              <a:t>, </a:t>
            </a:r>
            <a:r>
              <a:rPr lang="en" sz="1000" b="0" i="1" u="none" strike="noStrike" cap="none">
                <a:solidFill>
                  <a:srgbClr val="344955"/>
                </a:solidFill>
                <a:latin typeface="Open Sans"/>
                <a:ea typeface="Open Sans"/>
                <a:cs typeface="Open Sans"/>
                <a:sym typeface="Open Sans"/>
              </a:rPr>
              <a:t>rescue</a:t>
            </a:r>
            <a:r>
              <a:rPr lang="en" sz="1000" b="0" i="0" u="none" strike="noStrike" cap="none">
                <a:solidFill>
                  <a:srgbClr val="344955"/>
                </a:solidFill>
                <a:latin typeface="Open Sans"/>
                <a:ea typeface="Open Sans"/>
                <a:cs typeface="Open Sans"/>
                <a:sym typeface="Open Sans"/>
              </a:rPr>
              <a:t>, and </a:t>
            </a:r>
            <a:r>
              <a:rPr lang="en" sz="1000" b="0" i="1" u="none" strike="noStrike" cap="none">
                <a:solidFill>
                  <a:srgbClr val="344955"/>
                </a:solidFill>
                <a:latin typeface="Open Sans"/>
                <a:ea typeface="Open Sans"/>
                <a:cs typeface="Open Sans"/>
                <a:sym typeface="Open Sans"/>
              </a:rPr>
              <a:t>recycle</a:t>
            </a:r>
            <a:r>
              <a:rPr lang="en" sz="1000" b="0" i="0" u="none" strike="noStrike" cap="none">
                <a:solidFill>
                  <a:srgbClr val="344955"/>
                </a:solidFill>
                <a:latin typeface="Open Sans"/>
                <a:ea typeface="Open Sans"/>
                <a:cs typeface="Open Sans"/>
                <a:sym typeface="Open Sans"/>
              </a:rPr>
              <a:t> food at risk of going to waste.</a:t>
            </a:r>
            <a:endParaRPr sz="100" b="0" i="0" u="none" strike="noStrike" cap="none">
              <a:solidFill>
                <a:srgbClr val="23292D"/>
              </a:solidFill>
              <a:latin typeface="Open Sans"/>
              <a:ea typeface="Open Sans"/>
              <a:cs typeface="Open Sans"/>
              <a:sym typeface="Open Sans"/>
            </a:endParaRPr>
          </a:p>
        </p:txBody>
      </p:sp>
      <p:sp>
        <p:nvSpPr>
          <p:cNvPr id="967" name="Google Shape;967;p138"/>
          <p:cNvSpPr txBox="1"/>
          <p:nvPr/>
        </p:nvSpPr>
        <p:spPr>
          <a:xfrm>
            <a:off x="451650" y="77550"/>
            <a:ext cx="8203500" cy="6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2600" b="0" i="0" u="none" strike="noStrike" cap="none">
                <a:solidFill>
                  <a:srgbClr val="FFFFFF"/>
                </a:solidFill>
                <a:latin typeface="Open Sans"/>
                <a:ea typeface="Open Sans"/>
                <a:cs typeface="Open Sans"/>
                <a:sym typeface="Open Sans"/>
              </a:rPr>
              <a:t>Impacts of Uneaten Food: Hunger &amp; Food Insecurity </a:t>
            </a:r>
            <a:endParaRPr sz="2600" b="0" i="0" u="none" strike="noStrike" cap="none">
              <a:solidFill>
                <a:srgbClr val="FFFFFF"/>
              </a:solidFill>
              <a:latin typeface="Open Sans"/>
              <a:ea typeface="Open Sans"/>
              <a:cs typeface="Open Sans"/>
              <a:sym typeface="Open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971"/>
        <p:cNvGrpSpPr/>
        <p:nvPr/>
      </p:nvGrpSpPr>
      <p:grpSpPr>
        <a:xfrm>
          <a:off x="0" y="0"/>
          <a:ext cx="0" cy="0"/>
          <a:chOff x="0" y="0"/>
          <a:chExt cx="0" cy="0"/>
        </a:xfrm>
      </p:grpSpPr>
      <p:sp>
        <p:nvSpPr>
          <p:cNvPr id="972" name="Google Shape;972;p139"/>
          <p:cNvSpPr txBox="1"/>
          <p:nvPr/>
        </p:nvSpPr>
        <p:spPr>
          <a:xfrm>
            <a:off x="5515275" y="1119350"/>
            <a:ext cx="2949600" cy="104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2400">
              <a:solidFill>
                <a:srgbClr val="FFFFFF"/>
              </a:solidFill>
              <a:latin typeface="Lora"/>
              <a:ea typeface="Lora"/>
              <a:cs typeface="Lora"/>
              <a:sym typeface="Lora"/>
            </a:endParaRPr>
          </a:p>
          <a:p>
            <a:pPr marL="0" lvl="0" indent="0" algn="l" rtl="0">
              <a:spcBef>
                <a:spcPts val="0"/>
              </a:spcBef>
              <a:spcAft>
                <a:spcPts val="0"/>
              </a:spcAft>
              <a:buClr>
                <a:schemeClr val="dk1"/>
              </a:buClr>
              <a:buSzPts val="2700"/>
              <a:buFont typeface="Arial"/>
              <a:buNone/>
            </a:pPr>
            <a:endParaRPr>
              <a:solidFill>
                <a:srgbClr val="FFFFFF"/>
              </a:solidFill>
              <a:latin typeface="Lora"/>
              <a:ea typeface="Lora"/>
              <a:cs typeface="Lora"/>
              <a:sym typeface="Lora"/>
            </a:endParaRPr>
          </a:p>
        </p:txBody>
      </p:sp>
      <p:sp>
        <p:nvSpPr>
          <p:cNvPr id="973" name="Google Shape;973;p139"/>
          <p:cNvSpPr txBox="1"/>
          <p:nvPr/>
        </p:nvSpPr>
        <p:spPr>
          <a:xfrm>
            <a:off x="790625" y="814050"/>
            <a:ext cx="30705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344955"/>
                </a:solidFill>
                <a:latin typeface="Lora"/>
                <a:ea typeface="Lora"/>
                <a:cs typeface="Lora"/>
                <a:sym typeface="Lora"/>
              </a:rPr>
              <a:t>“</a:t>
            </a:r>
            <a:r>
              <a:rPr lang="en" sz="1800" b="1">
                <a:solidFill>
                  <a:srgbClr val="344955"/>
                </a:solidFill>
                <a:highlight>
                  <a:srgbClr val="FFFFFF"/>
                </a:highlight>
                <a:latin typeface="Open Sans"/>
                <a:ea typeface="Open Sans"/>
                <a:cs typeface="Open Sans"/>
                <a:sym typeface="Open Sans"/>
              </a:rPr>
              <a:t>Optimize the harvest”</a:t>
            </a:r>
            <a:r>
              <a:rPr lang="en" sz="1800">
                <a:solidFill>
                  <a:srgbClr val="344955"/>
                </a:solidFill>
                <a:highlight>
                  <a:srgbClr val="FFFFFF"/>
                </a:highlight>
                <a:latin typeface="Open Sans"/>
                <a:ea typeface="Open Sans"/>
                <a:cs typeface="Open Sans"/>
                <a:sym typeface="Open Sans"/>
              </a:rPr>
              <a:t> means aligning what is grown with what is ultimately harvested, by avoiding overproduction and then harvesting as much as possible. For wild-caught products, it means sourcing only what is needed. </a:t>
            </a:r>
            <a:endParaRPr sz="1800">
              <a:solidFill>
                <a:srgbClr val="344955"/>
              </a:solidFill>
              <a:latin typeface="Open Sans"/>
              <a:ea typeface="Open Sans"/>
              <a:cs typeface="Open Sans"/>
              <a:sym typeface="Open Sans"/>
            </a:endParaRPr>
          </a:p>
        </p:txBody>
      </p:sp>
      <p:pic>
        <p:nvPicPr>
          <p:cNvPr id="974" name="Google Shape;974;p139"/>
          <p:cNvPicPr preferRelativeResize="0"/>
          <p:nvPr/>
        </p:nvPicPr>
        <p:blipFill>
          <a:blip r:embed="rId4">
            <a:alphaModFix/>
          </a:blip>
          <a:stretch>
            <a:fillRect/>
          </a:stretch>
        </p:blipFill>
        <p:spPr>
          <a:xfrm>
            <a:off x="4572000" y="0"/>
            <a:ext cx="4572000" cy="4572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978"/>
        <p:cNvGrpSpPr/>
        <p:nvPr/>
      </p:nvGrpSpPr>
      <p:grpSpPr>
        <a:xfrm>
          <a:off x="0" y="0"/>
          <a:ext cx="0" cy="0"/>
          <a:chOff x="0" y="0"/>
          <a:chExt cx="0" cy="0"/>
        </a:xfrm>
      </p:grpSpPr>
      <p:sp>
        <p:nvSpPr>
          <p:cNvPr id="979" name="Google Shape;979;p140"/>
          <p:cNvSpPr txBox="1"/>
          <p:nvPr/>
        </p:nvSpPr>
        <p:spPr>
          <a:xfrm>
            <a:off x="5515275" y="1119350"/>
            <a:ext cx="2949600" cy="104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2400">
              <a:solidFill>
                <a:srgbClr val="FFFFFF"/>
              </a:solidFill>
              <a:latin typeface="Lora"/>
              <a:ea typeface="Lora"/>
              <a:cs typeface="Lora"/>
              <a:sym typeface="Lora"/>
            </a:endParaRPr>
          </a:p>
          <a:p>
            <a:pPr marL="0" lvl="0" indent="0" algn="l" rtl="0">
              <a:spcBef>
                <a:spcPts val="0"/>
              </a:spcBef>
              <a:spcAft>
                <a:spcPts val="0"/>
              </a:spcAft>
              <a:buClr>
                <a:schemeClr val="dk1"/>
              </a:buClr>
              <a:buSzPts val="2700"/>
              <a:buFont typeface="Arial"/>
              <a:buNone/>
            </a:pPr>
            <a:endParaRPr>
              <a:solidFill>
                <a:srgbClr val="FFFFFF"/>
              </a:solidFill>
              <a:latin typeface="Lora"/>
              <a:ea typeface="Lora"/>
              <a:cs typeface="Lora"/>
              <a:sym typeface="Lora"/>
            </a:endParaRPr>
          </a:p>
        </p:txBody>
      </p:sp>
      <p:sp>
        <p:nvSpPr>
          <p:cNvPr id="980" name="Google Shape;980;p140"/>
          <p:cNvSpPr txBox="1"/>
          <p:nvPr/>
        </p:nvSpPr>
        <p:spPr>
          <a:xfrm>
            <a:off x="790625" y="1118850"/>
            <a:ext cx="30705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344955"/>
                </a:solidFill>
                <a:latin typeface="Lora"/>
                <a:ea typeface="Lora"/>
                <a:cs typeface="Lora"/>
                <a:sym typeface="Lora"/>
              </a:rPr>
              <a:t>“</a:t>
            </a:r>
            <a:r>
              <a:rPr lang="en" sz="1800" b="1">
                <a:solidFill>
                  <a:srgbClr val="344955"/>
                </a:solidFill>
                <a:highlight>
                  <a:srgbClr val="FFFFFF"/>
                </a:highlight>
                <a:latin typeface="Open Sans"/>
                <a:ea typeface="Open Sans"/>
                <a:cs typeface="Open Sans"/>
                <a:sym typeface="Open Sans"/>
              </a:rPr>
              <a:t>Enhance product distribution”</a:t>
            </a:r>
            <a:r>
              <a:rPr lang="en" sz="1800">
                <a:solidFill>
                  <a:srgbClr val="344955"/>
                </a:solidFill>
                <a:highlight>
                  <a:srgbClr val="FFFFFF"/>
                </a:highlight>
                <a:latin typeface="Open Sans"/>
                <a:ea typeface="Open Sans"/>
                <a:cs typeface="Open Sans"/>
                <a:sym typeface="Open Sans"/>
              </a:rPr>
              <a:t> means maximizing freshness and selling time by harnessing the power of technology to create smart systems to efficiently move products. </a:t>
            </a:r>
            <a:endParaRPr sz="1800">
              <a:solidFill>
                <a:srgbClr val="344955"/>
              </a:solidFill>
              <a:highlight>
                <a:srgbClr val="FFFFFF"/>
              </a:highlight>
              <a:latin typeface="Open Sans"/>
              <a:ea typeface="Open Sans"/>
              <a:cs typeface="Open Sans"/>
              <a:sym typeface="Open Sans"/>
            </a:endParaRPr>
          </a:p>
        </p:txBody>
      </p:sp>
      <p:pic>
        <p:nvPicPr>
          <p:cNvPr id="981" name="Google Shape;981;p140"/>
          <p:cNvPicPr preferRelativeResize="0"/>
          <p:nvPr/>
        </p:nvPicPr>
        <p:blipFill rotWithShape="1">
          <a:blip r:embed="rId4">
            <a:alphaModFix/>
          </a:blip>
          <a:srcRect r="45934"/>
          <a:stretch/>
        </p:blipFill>
        <p:spPr>
          <a:xfrm>
            <a:off x="4243450" y="0"/>
            <a:ext cx="4950013" cy="4577700"/>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985"/>
        <p:cNvGrpSpPr/>
        <p:nvPr/>
      </p:nvGrpSpPr>
      <p:grpSpPr>
        <a:xfrm>
          <a:off x="0" y="0"/>
          <a:ext cx="0" cy="0"/>
          <a:chOff x="0" y="0"/>
          <a:chExt cx="0" cy="0"/>
        </a:xfrm>
      </p:grpSpPr>
      <p:sp>
        <p:nvSpPr>
          <p:cNvPr id="986" name="Google Shape;986;p141"/>
          <p:cNvSpPr txBox="1"/>
          <p:nvPr/>
        </p:nvSpPr>
        <p:spPr>
          <a:xfrm>
            <a:off x="5515275" y="1119350"/>
            <a:ext cx="2949600" cy="104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2400">
              <a:solidFill>
                <a:srgbClr val="FFFFFF"/>
              </a:solidFill>
              <a:latin typeface="Lora"/>
              <a:ea typeface="Lora"/>
              <a:cs typeface="Lora"/>
              <a:sym typeface="Lora"/>
            </a:endParaRPr>
          </a:p>
          <a:p>
            <a:pPr marL="0" lvl="0" indent="0" algn="l" rtl="0">
              <a:spcBef>
                <a:spcPts val="0"/>
              </a:spcBef>
              <a:spcAft>
                <a:spcPts val="0"/>
              </a:spcAft>
              <a:buClr>
                <a:schemeClr val="dk1"/>
              </a:buClr>
              <a:buSzPts val="2700"/>
              <a:buFont typeface="Arial"/>
              <a:buNone/>
            </a:pPr>
            <a:endParaRPr>
              <a:solidFill>
                <a:srgbClr val="FFFFFF"/>
              </a:solidFill>
              <a:latin typeface="Lora"/>
              <a:ea typeface="Lora"/>
              <a:cs typeface="Lora"/>
              <a:sym typeface="Lora"/>
            </a:endParaRPr>
          </a:p>
        </p:txBody>
      </p:sp>
      <p:sp>
        <p:nvSpPr>
          <p:cNvPr id="987" name="Google Shape;987;p141"/>
          <p:cNvSpPr txBox="1"/>
          <p:nvPr/>
        </p:nvSpPr>
        <p:spPr>
          <a:xfrm>
            <a:off x="790625" y="852775"/>
            <a:ext cx="30705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344955"/>
                </a:solidFill>
                <a:latin typeface="Lora"/>
                <a:ea typeface="Lora"/>
                <a:cs typeface="Lora"/>
                <a:sym typeface="Lora"/>
              </a:rPr>
              <a:t>“</a:t>
            </a:r>
            <a:r>
              <a:rPr lang="en" sz="1800" b="1">
                <a:solidFill>
                  <a:srgbClr val="344955"/>
                </a:solidFill>
                <a:highlight>
                  <a:srgbClr val="FFFFFF"/>
                </a:highlight>
                <a:latin typeface="Open Sans"/>
                <a:ea typeface="Open Sans"/>
                <a:cs typeface="Open Sans"/>
                <a:sym typeface="Open Sans"/>
              </a:rPr>
              <a:t>Refine product management” </a:t>
            </a:r>
            <a:r>
              <a:rPr lang="en" sz="1800">
                <a:solidFill>
                  <a:srgbClr val="344955"/>
                </a:solidFill>
                <a:highlight>
                  <a:srgbClr val="FFFFFF"/>
                </a:highlight>
                <a:latin typeface="Open Sans"/>
                <a:ea typeface="Open Sans"/>
                <a:cs typeface="Open Sans"/>
                <a:sym typeface="Open Sans"/>
              </a:rPr>
              <a:t>means aligning purchases with sales as closely as possible – and when surplus arises, finding secondary outlets to accommodate it. It also means building out systems and processes for optimal on-site handling. </a:t>
            </a:r>
            <a:endParaRPr sz="1800">
              <a:solidFill>
                <a:srgbClr val="344955"/>
              </a:solidFill>
              <a:highlight>
                <a:srgbClr val="FFFFFF"/>
              </a:highlight>
              <a:latin typeface="Open Sans"/>
              <a:ea typeface="Open Sans"/>
              <a:cs typeface="Open Sans"/>
              <a:sym typeface="Open Sans"/>
            </a:endParaRPr>
          </a:p>
        </p:txBody>
      </p:sp>
      <p:pic>
        <p:nvPicPr>
          <p:cNvPr id="988" name="Google Shape;988;p141"/>
          <p:cNvPicPr preferRelativeResize="0"/>
          <p:nvPr/>
        </p:nvPicPr>
        <p:blipFill rotWithShape="1">
          <a:blip r:embed="rId4">
            <a:alphaModFix/>
          </a:blip>
          <a:srcRect l="2362" r="2362"/>
          <a:stretch/>
        </p:blipFill>
        <p:spPr>
          <a:xfrm>
            <a:off x="4243450" y="0"/>
            <a:ext cx="4900550" cy="5143500"/>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992"/>
        <p:cNvGrpSpPr/>
        <p:nvPr/>
      </p:nvGrpSpPr>
      <p:grpSpPr>
        <a:xfrm>
          <a:off x="0" y="0"/>
          <a:ext cx="0" cy="0"/>
          <a:chOff x="0" y="0"/>
          <a:chExt cx="0" cy="0"/>
        </a:xfrm>
      </p:grpSpPr>
      <p:sp>
        <p:nvSpPr>
          <p:cNvPr id="993" name="Google Shape;993;p142"/>
          <p:cNvSpPr txBox="1"/>
          <p:nvPr/>
        </p:nvSpPr>
        <p:spPr>
          <a:xfrm>
            <a:off x="5515275" y="1119350"/>
            <a:ext cx="2949600" cy="104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2400">
              <a:solidFill>
                <a:srgbClr val="FFFFFF"/>
              </a:solidFill>
              <a:latin typeface="Lora"/>
              <a:ea typeface="Lora"/>
              <a:cs typeface="Lora"/>
              <a:sym typeface="Lora"/>
            </a:endParaRPr>
          </a:p>
          <a:p>
            <a:pPr marL="0" lvl="0" indent="0" algn="l" rtl="0">
              <a:spcBef>
                <a:spcPts val="0"/>
              </a:spcBef>
              <a:spcAft>
                <a:spcPts val="0"/>
              </a:spcAft>
              <a:buClr>
                <a:schemeClr val="dk1"/>
              </a:buClr>
              <a:buSzPts val="2700"/>
              <a:buFont typeface="Arial"/>
              <a:buNone/>
            </a:pPr>
            <a:endParaRPr>
              <a:solidFill>
                <a:srgbClr val="FFFFFF"/>
              </a:solidFill>
              <a:latin typeface="Lora"/>
              <a:ea typeface="Lora"/>
              <a:cs typeface="Lora"/>
              <a:sym typeface="Lora"/>
            </a:endParaRPr>
          </a:p>
        </p:txBody>
      </p:sp>
      <p:sp>
        <p:nvSpPr>
          <p:cNvPr id="994" name="Google Shape;994;p142"/>
          <p:cNvSpPr txBox="1"/>
          <p:nvPr/>
        </p:nvSpPr>
        <p:spPr>
          <a:xfrm>
            <a:off x="598575" y="852775"/>
            <a:ext cx="33768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344955"/>
                </a:solidFill>
                <a:latin typeface="Lora"/>
                <a:ea typeface="Lora"/>
                <a:cs typeface="Lora"/>
                <a:sym typeface="Lora"/>
              </a:rPr>
              <a:t>“</a:t>
            </a:r>
            <a:r>
              <a:rPr lang="en" sz="1800" b="1">
                <a:solidFill>
                  <a:srgbClr val="344955"/>
                </a:solidFill>
                <a:highlight>
                  <a:srgbClr val="FFFFFF"/>
                </a:highlight>
                <a:latin typeface="Open Sans"/>
                <a:ea typeface="Open Sans"/>
                <a:cs typeface="Open Sans"/>
                <a:sym typeface="Open Sans"/>
              </a:rPr>
              <a:t>Maximize product utilization” </a:t>
            </a:r>
            <a:r>
              <a:rPr lang="en" sz="1800">
                <a:solidFill>
                  <a:srgbClr val="344955"/>
                </a:solidFill>
                <a:highlight>
                  <a:srgbClr val="FFFFFF"/>
                </a:highlight>
                <a:latin typeface="Open Sans"/>
                <a:ea typeface="Open Sans"/>
                <a:cs typeface="Open Sans"/>
                <a:sym typeface="Open Sans"/>
              </a:rPr>
              <a:t>means designing facilities, operations, and menus to use as much of each product as possible. It also means rethinking the concept of “waste” by turning surplus and byproducts into food products through upcycling.</a:t>
            </a:r>
            <a:endParaRPr sz="1800">
              <a:solidFill>
                <a:srgbClr val="344955"/>
              </a:solidFill>
              <a:highlight>
                <a:srgbClr val="FFFFFF"/>
              </a:highlight>
              <a:latin typeface="Open Sans"/>
              <a:ea typeface="Open Sans"/>
              <a:cs typeface="Open Sans"/>
              <a:sym typeface="Open Sans"/>
            </a:endParaRPr>
          </a:p>
        </p:txBody>
      </p:sp>
      <p:pic>
        <p:nvPicPr>
          <p:cNvPr id="995" name="Google Shape;995;p142"/>
          <p:cNvPicPr preferRelativeResize="0"/>
          <p:nvPr/>
        </p:nvPicPr>
        <p:blipFill rotWithShape="1">
          <a:blip r:embed="rId4">
            <a:alphaModFix/>
          </a:blip>
          <a:srcRect l="2362" r="2362"/>
          <a:stretch/>
        </p:blipFill>
        <p:spPr>
          <a:xfrm>
            <a:off x="4243450" y="1929"/>
            <a:ext cx="4900550" cy="5143500"/>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999"/>
        <p:cNvGrpSpPr/>
        <p:nvPr/>
      </p:nvGrpSpPr>
      <p:grpSpPr>
        <a:xfrm>
          <a:off x="0" y="0"/>
          <a:ext cx="0" cy="0"/>
          <a:chOff x="0" y="0"/>
          <a:chExt cx="0" cy="0"/>
        </a:xfrm>
      </p:grpSpPr>
      <p:sp>
        <p:nvSpPr>
          <p:cNvPr id="1000" name="Google Shape;1000;p143"/>
          <p:cNvSpPr txBox="1"/>
          <p:nvPr/>
        </p:nvSpPr>
        <p:spPr>
          <a:xfrm>
            <a:off x="5515275" y="1119350"/>
            <a:ext cx="2949600" cy="104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2400">
              <a:solidFill>
                <a:srgbClr val="FFFFFF"/>
              </a:solidFill>
              <a:latin typeface="Lora"/>
              <a:ea typeface="Lora"/>
              <a:cs typeface="Lora"/>
              <a:sym typeface="Lora"/>
            </a:endParaRPr>
          </a:p>
          <a:p>
            <a:pPr marL="0" lvl="0" indent="0" algn="l" rtl="0">
              <a:spcBef>
                <a:spcPts val="0"/>
              </a:spcBef>
              <a:spcAft>
                <a:spcPts val="0"/>
              </a:spcAft>
              <a:buClr>
                <a:schemeClr val="dk1"/>
              </a:buClr>
              <a:buSzPts val="2700"/>
              <a:buFont typeface="Arial"/>
              <a:buNone/>
            </a:pPr>
            <a:endParaRPr>
              <a:solidFill>
                <a:srgbClr val="FFFFFF"/>
              </a:solidFill>
              <a:latin typeface="Lora"/>
              <a:ea typeface="Lora"/>
              <a:cs typeface="Lora"/>
              <a:sym typeface="Lora"/>
            </a:endParaRPr>
          </a:p>
        </p:txBody>
      </p:sp>
      <p:sp>
        <p:nvSpPr>
          <p:cNvPr id="1001" name="Google Shape;1001;p143"/>
          <p:cNvSpPr txBox="1"/>
          <p:nvPr/>
        </p:nvSpPr>
        <p:spPr>
          <a:xfrm>
            <a:off x="675475" y="942275"/>
            <a:ext cx="32217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344955"/>
                </a:solidFill>
                <a:latin typeface="Lora"/>
                <a:ea typeface="Lora"/>
                <a:cs typeface="Lora"/>
                <a:sym typeface="Lora"/>
              </a:rPr>
              <a:t>“</a:t>
            </a:r>
            <a:r>
              <a:rPr lang="en" sz="1800" b="1">
                <a:solidFill>
                  <a:srgbClr val="344955"/>
                </a:solidFill>
                <a:highlight>
                  <a:srgbClr val="FFFFFF"/>
                </a:highlight>
                <a:latin typeface="Open Sans"/>
                <a:ea typeface="Open Sans"/>
                <a:cs typeface="Open Sans"/>
                <a:sym typeface="Open Sans"/>
              </a:rPr>
              <a:t>Reshape consumer environments”</a:t>
            </a:r>
            <a:r>
              <a:rPr lang="en" sz="1800">
                <a:solidFill>
                  <a:srgbClr val="344955"/>
                </a:solidFill>
                <a:highlight>
                  <a:srgbClr val="FFFFFF"/>
                </a:highlight>
                <a:latin typeface="Open Sans"/>
                <a:ea typeface="Open Sans"/>
                <a:cs typeface="Open Sans"/>
                <a:sym typeface="Open Sans"/>
              </a:rPr>
              <a:t> means driving consumers toward better food management and less waste by creating shopping, cooking, and eating environments that promote those behaviors.</a:t>
            </a:r>
            <a:endParaRPr sz="1800">
              <a:solidFill>
                <a:srgbClr val="344955"/>
              </a:solidFill>
              <a:highlight>
                <a:srgbClr val="FFFFFF"/>
              </a:highlight>
              <a:latin typeface="Open Sans"/>
              <a:ea typeface="Open Sans"/>
              <a:cs typeface="Open Sans"/>
              <a:sym typeface="Open Sans"/>
            </a:endParaRPr>
          </a:p>
        </p:txBody>
      </p:sp>
      <p:pic>
        <p:nvPicPr>
          <p:cNvPr id="1002" name="Google Shape;1002;p143"/>
          <p:cNvPicPr preferRelativeResize="0"/>
          <p:nvPr/>
        </p:nvPicPr>
        <p:blipFill rotWithShape="1">
          <a:blip r:embed="rId4">
            <a:alphaModFix/>
          </a:blip>
          <a:srcRect t="3297" b="3288"/>
          <a:stretch/>
        </p:blipFill>
        <p:spPr>
          <a:xfrm>
            <a:off x="4243450" y="0"/>
            <a:ext cx="4900550" cy="4577700"/>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1006"/>
        <p:cNvGrpSpPr/>
        <p:nvPr/>
      </p:nvGrpSpPr>
      <p:grpSpPr>
        <a:xfrm>
          <a:off x="0" y="0"/>
          <a:ext cx="0" cy="0"/>
          <a:chOff x="0" y="0"/>
          <a:chExt cx="0" cy="0"/>
        </a:xfrm>
      </p:grpSpPr>
      <p:sp>
        <p:nvSpPr>
          <p:cNvPr id="1007" name="Google Shape;1007;p144"/>
          <p:cNvSpPr txBox="1"/>
          <p:nvPr/>
        </p:nvSpPr>
        <p:spPr>
          <a:xfrm>
            <a:off x="5515275" y="1119350"/>
            <a:ext cx="2949600" cy="104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2400">
              <a:solidFill>
                <a:srgbClr val="FFFFFF"/>
              </a:solidFill>
              <a:latin typeface="Lora"/>
              <a:ea typeface="Lora"/>
              <a:cs typeface="Lora"/>
              <a:sym typeface="Lora"/>
            </a:endParaRPr>
          </a:p>
          <a:p>
            <a:pPr marL="0" lvl="0" indent="0" algn="l" rtl="0">
              <a:spcBef>
                <a:spcPts val="0"/>
              </a:spcBef>
              <a:spcAft>
                <a:spcPts val="0"/>
              </a:spcAft>
              <a:buClr>
                <a:schemeClr val="dk1"/>
              </a:buClr>
              <a:buSzPts val="2700"/>
              <a:buFont typeface="Arial"/>
              <a:buNone/>
            </a:pPr>
            <a:endParaRPr>
              <a:solidFill>
                <a:srgbClr val="FFFFFF"/>
              </a:solidFill>
              <a:latin typeface="Lora"/>
              <a:ea typeface="Lora"/>
              <a:cs typeface="Lora"/>
              <a:sym typeface="Lora"/>
            </a:endParaRPr>
          </a:p>
        </p:txBody>
      </p:sp>
      <p:sp>
        <p:nvSpPr>
          <p:cNvPr id="1008" name="Google Shape;1008;p144"/>
          <p:cNvSpPr txBox="1"/>
          <p:nvPr/>
        </p:nvSpPr>
        <p:spPr>
          <a:xfrm>
            <a:off x="675475" y="942275"/>
            <a:ext cx="30705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344955"/>
                </a:solidFill>
                <a:latin typeface="Lora"/>
                <a:ea typeface="Lora"/>
                <a:cs typeface="Lora"/>
                <a:sym typeface="Lora"/>
              </a:rPr>
              <a:t>“</a:t>
            </a:r>
            <a:r>
              <a:rPr lang="en" sz="1800" b="1">
                <a:solidFill>
                  <a:srgbClr val="344955"/>
                </a:solidFill>
                <a:highlight>
                  <a:srgbClr val="FFFFFF"/>
                </a:highlight>
                <a:latin typeface="Open Sans"/>
                <a:ea typeface="Open Sans"/>
                <a:cs typeface="Open Sans"/>
                <a:sym typeface="Open Sans"/>
              </a:rPr>
              <a:t>Strengthen food rescue”</a:t>
            </a:r>
            <a:r>
              <a:rPr lang="en" sz="1800">
                <a:solidFill>
                  <a:srgbClr val="344955"/>
                </a:solidFill>
                <a:highlight>
                  <a:srgbClr val="FFFFFF"/>
                </a:highlight>
                <a:latin typeface="Open Sans"/>
                <a:ea typeface="Open Sans"/>
                <a:cs typeface="Open Sans"/>
                <a:sym typeface="Open Sans"/>
              </a:rPr>
              <a:t> means furthering the rescue of high-quality, nutritious food by increasing the capacity of food relief agencies, addressing distribution bottlenecks, and improving communication flow. </a:t>
            </a:r>
            <a:endParaRPr sz="1800">
              <a:solidFill>
                <a:srgbClr val="344955"/>
              </a:solidFill>
              <a:highlight>
                <a:srgbClr val="FFFFFF"/>
              </a:highlight>
              <a:latin typeface="Open Sans"/>
              <a:ea typeface="Open Sans"/>
              <a:cs typeface="Open Sans"/>
              <a:sym typeface="Open Sans"/>
            </a:endParaRPr>
          </a:p>
        </p:txBody>
      </p:sp>
      <p:pic>
        <p:nvPicPr>
          <p:cNvPr id="1009" name="Google Shape;1009;p144"/>
          <p:cNvPicPr preferRelativeResize="0"/>
          <p:nvPr/>
        </p:nvPicPr>
        <p:blipFill rotWithShape="1">
          <a:blip r:embed="rId4">
            <a:alphaModFix/>
          </a:blip>
          <a:srcRect t="3763" r="999" b="3754"/>
          <a:stretch/>
        </p:blipFill>
        <p:spPr>
          <a:xfrm>
            <a:off x="4243450" y="0"/>
            <a:ext cx="4900550" cy="4577700"/>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1013"/>
        <p:cNvGrpSpPr/>
        <p:nvPr/>
      </p:nvGrpSpPr>
      <p:grpSpPr>
        <a:xfrm>
          <a:off x="0" y="0"/>
          <a:ext cx="0" cy="0"/>
          <a:chOff x="0" y="0"/>
          <a:chExt cx="0" cy="0"/>
        </a:xfrm>
      </p:grpSpPr>
      <p:sp>
        <p:nvSpPr>
          <p:cNvPr id="1014" name="Google Shape;1014;p145"/>
          <p:cNvSpPr txBox="1"/>
          <p:nvPr/>
        </p:nvSpPr>
        <p:spPr>
          <a:xfrm>
            <a:off x="5515275" y="1119350"/>
            <a:ext cx="2949600" cy="104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2400">
              <a:solidFill>
                <a:srgbClr val="FFFFFF"/>
              </a:solidFill>
              <a:latin typeface="Lora"/>
              <a:ea typeface="Lora"/>
              <a:cs typeface="Lora"/>
              <a:sym typeface="Lora"/>
            </a:endParaRPr>
          </a:p>
          <a:p>
            <a:pPr marL="0" lvl="0" indent="0" algn="l" rtl="0">
              <a:spcBef>
                <a:spcPts val="0"/>
              </a:spcBef>
              <a:spcAft>
                <a:spcPts val="0"/>
              </a:spcAft>
              <a:buClr>
                <a:schemeClr val="dk1"/>
              </a:buClr>
              <a:buSzPts val="2700"/>
              <a:buFont typeface="Arial"/>
              <a:buNone/>
            </a:pPr>
            <a:endParaRPr>
              <a:solidFill>
                <a:srgbClr val="FFFFFF"/>
              </a:solidFill>
              <a:latin typeface="Lora"/>
              <a:ea typeface="Lora"/>
              <a:cs typeface="Lora"/>
              <a:sym typeface="Lora"/>
            </a:endParaRPr>
          </a:p>
        </p:txBody>
      </p:sp>
      <p:sp>
        <p:nvSpPr>
          <p:cNvPr id="1015" name="Google Shape;1015;p145"/>
          <p:cNvSpPr txBox="1"/>
          <p:nvPr/>
        </p:nvSpPr>
        <p:spPr>
          <a:xfrm>
            <a:off x="675475" y="942275"/>
            <a:ext cx="32358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344955"/>
                </a:solidFill>
                <a:latin typeface="Lora"/>
                <a:ea typeface="Lora"/>
                <a:cs typeface="Lora"/>
                <a:sym typeface="Lora"/>
              </a:rPr>
              <a:t>“</a:t>
            </a:r>
            <a:r>
              <a:rPr lang="en" sz="1800" b="1">
                <a:solidFill>
                  <a:srgbClr val="344955"/>
                </a:solidFill>
                <a:highlight>
                  <a:srgbClr val="FFFFFF"/>
                </a:highlight>
                <a:latin typeface="Open Sans"/>
                <a:ea typeface="Open Sans"/>
                <a:cs typeface="Open Sans"/>
                <a:sym typeface="Open Sans"/>
              </a:rPr>
              <a:t>Recycle anything remaining”</a:t>
            </a:r>
            <a:r>
              <a:rPr lang="en" sz="1800">
                <a:solidFill>
                  <a:srgbClr val="344955"/>
                </a:solidFill>
                <a:highlight>
                  <a:srgbClr val="FFFFFF"/>
                </a:highlight>
                <a:latin typeface="Open Sans"/>
                <a:ea typeface="Open Sans"/>
                <a:cs typeface="Open Sans"/>
                <a:sym typeface="Open Sans"/>
              </a:rPr>
              <a:t> means capturing nutrients, energy, or other residual value by finding the highest and best use for any food or food scraps that remain. </a:t>
            </a:r>
            <a:endParaRPr sz="1800">
              <a:solidFill>
                <a:srgbClr val="344955"/>
              </a:solidFill>
              <a:highlight>
                <a:srgbClr val="FFFFFF"/>
              </a:highlight>
              <a:latin typeface="Open Sans"/>
              <a:ea typeface="Open Sans"/>
              <a:cs typeface="Open Sans"/>
              <a:sym typeface="Open Sans"/>
            </a:endParaRPr>
          </a:p>
        </p:txBody>
      </p:sp>
      <p:pic>
        <p:nvPicPr>
          <p:cNvPr id="1016" name="Google Shape;1016;p145"/>
          <p:cNvPicPr preferRelativeResize="0"/>
          <p:nvPr/>
        </p:nvPicPr>
        <p:blipFill rotWithShape="1">
          <a:blip r:embed="rId4">
            <a:alphaModFix/>
          </a:blip>
          <a:srcRect t="3297" b="3288"/>
          <a:stretch/>
        </p:blipFill>
        <p:spPr>
          <a:xfrm>
            <a:off x="4243450" y="0"/>
            <a:ext cx="4900550" cy="4577700"/>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5"/>
        <p:cNvGrpSpPr/>
        <p:nvPr/>
      </p:nvGrpSpPr>
      <p:grpSpPr>
        <a:xfrm>
          <a:off x="0" y="0"/>
          <a:ext cx="0" cy="0"/>
          <a:chOff x="0" y="0"/>
          <a:chExt cx="0" cy="0"/>
        </a:xfrm>
      </p:grpSpPr>
      <p:sp>
        <p:nvSpPr>
          <p:cNvPr id="566" name="Google Shape;566;p101"/>
          <p:cNvSpPr/>
          <p:nvPr/>
        </p:nvSpPr>
        <p:spPr>
          <a:xfrm>
            <a:off x="682175" y="2844425"/>
            <a:ext cx="2430000" cy="894900"/>
          </a:xfrm>
          <a:prstGeom prst="rect">
            <a:avLst/>
          </a:prstGeom>
          <a:solidFill>
            <a:srgbClr val="5CA9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101"/>
          <p:cNvSpPr/>
          <p:nvPr/>
        </p:nvSpPr>
        <p:spPr>
          <a:xfrm>
            <a:off x="-100" y="4200"/>
            <a:ext cx="9144000" cy="1823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8" name="Google Shape;568;p101"/>
          <p:cNvPicPr preferRelativeResize="0"/>
          <p:nvPr/>
        </p:nvPicPr>
        <p:blipFill rotWithShape="1">
          <a:blip r:embed="rId4">
            <a:alphaModFix/>
          </a:blip>
          <a:srcRect l="309" t="1455" b="19028"/>
          <a:stretch/>
        </p:blipFill>
        <p:spPr>
          <a:xfrm>
            <a:off x="-100" y="26750"/>
            <a:ext cx="9144000" cy="1823400"/>
          </a:xfrm>
          <a:prstGeom prst="rect">
            <a:avLst/>
          </a:prstGeom>
          <a:noFill/>
          <a:ln>
            <a:noFill/>
          </a:ln>
        </p:spPr>
      </p:pic>
      <p:sp>
        <p:nvSpPr>
          <p:cNvPr id="569" name="Google Shape;569;p101"/>
          <p:cNvSpPr txBox="1"/>
          <p:nvPr/>
        </p:nvSpPr>
        <p:spPr>
          <a:xfrm>
            <a:off x="557400" y="2030200"/>
            <a:ext cx="7152600" cy="37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23292D"/>
                </a:solidFill>
                <a:latin typeface="Lora"/>
                <a:ea typeface="Lora"/>
                <a:cs typeface="Lora"/>
                <a:sym typeface="Lora"/>
              </a:rPr>
              <a:t>Global Food Waste</a:t>
            </a:r>
            <a:endParaRPr sz="2500" b="0" i="0" u="none" strike="noStrike" cap="none">
              <a:solidFill>
                <a:srgbClr val="23292D"/>
              </a:solidFill>
              <a:latin typeface="Lora"/>
              <a:ea typeface="Lora"/>
              <a:cs typeface="Lora"/>
              <a:sym typeface="Lora"/>
            </a:endParaRPr>
          </a:p>
        </p:txBody>
      </p:sp>
      <p:sp>
        <p:nvSpPr>
          <p:cNvPr id="570" name="Google Shape;570;p101"/>
          <p:cNvSpPr txBox="1"/>
          <p:nvPr/>
        </p:nvSpPr>
        <p:spPr>
          <a:xfrm>
            <a:off x="1739200" y="2987825"/>
            <a:ext cx="1177800" cy="817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50"/>
              <a:buFont typeface="Arial"/>
              <a:buNone/>
            </a:pPr>
            <a:r>
              <a:rPr lang="en" sz="1350" b="0" i="0" u="none" strike="noStrike" cap="none">
                <a:solidFill>
                  <a:schemeClr val="lt1"/>
                </a:solidFill>
                <a:latin typeface="Open Sans"/>
                <a:ea typeface="Open Sans"/>
                <a:cs typeface="Open Sans"/>
                <a:sym typeface="Open Sans"/>
              </a:rPr>
              <a:t>of all food produced</a:t>
            </a:r>
            <a:r>
              <a:rPr lang="en" sz="1350" baseline="30000">
                <a:solidFill>
                  <a:schemeClr val="lt1"/>
                </a:solidFill>
                <a:latin typeface="Open Sans"/>
                <a:ea typeface="Open Sans"/>
                <a:cs typeface="Open Sans"/>
                <a:sym typeface="Open Sans"/>
              </a:rPr>
              <a:t>1</a:t>
            </a:r>
            <a:endParaRPr sz="800" b="0" i="0" u="none" strike="noStrike" cap="none">
              <a:solidFill>
                <a:schemeClr val="lt1"/>
              </a:solidFill>
              <a:latin typeface="Open Sans"/>
              <a:ea typeface="Open Sans"/>
              <a:cs typeface="Open Sans"/>
              <a:sym typeface="Open Sans"/>
            </a:endParaRPr>
          </a:p>
        </p:txBody>
      </p:sp>
      <p:sp>
        <p:nvSpPr>
          <p:cNvPr id="571" name="Google Shape;571;p101"/>
          <p:cNvSpPr txBox="1"/>
          <p:nvPr/>
        </p:nvSpPr>
        <p:spPr>
          <a:xfrm>
            <a:off x="641075" y="2805800"/>
            <a:ext cx="1519500" cy="1600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 sz="4800" b="0" i="0" u="none" strike="noStrike" cap="none">
                <a:solidFill>
                  <a:srgbClr val="FFFFFF"/>
                </a:solidFill>
                <a:latin typeface="Lora"/>
                <a:ea typeface="Lora"/>
                <a:cs typeface="Lora"/>
                <a:sym typeface="Lora"/>
              </a:rPr>
              <a:t>⅓</a:t>
            </a:r>
            <a:endParaRPr sz="4800" b="0" i="0" u="none" strike="noStrike" cap="none">
              <a:solidFill>
                <a:srgbClr val="FFFFFF"/>
              </a:solidFill>
              <a:latin typeface="Lora"/>
              <a:ea typeface="Lora"/>
              <a:cs typeface="Lora"/>
              <a:sym typeface="Lora"/>
            </a:endParaRPr>
          </a:p>
          <a:p>
            <a:pPr marL="0" marR="0" lvl="0" indent="0" algn="ctr" rtl="0">
              <a:lnSpc>
                <a:spcPct val="100000"/>
              </a:lnSpc>
              <a:spcBef>
                <a:spcPts val="0"/>
              </a:spcBef>
              <a:spcAft>
                <a:spcPts val="0"/>
              </a:spcAft>
              <a:buClr>
                <a:srgbClr val="000000"/>
              </a:buClr>
              <a:buSzPts val="4400"/>
              <a:buFont typeface="Arial"/>
              <a:buNone/>
            </a:pPr>
            <a:endParaRPr sz="4400" b="0" i="0" u="none" strike="noStrike" cap="none">
              <a:solidFill>
                <a:srgbClr val="000000"/>
              </a:solidFill>
              <a:latin typeface="Lora"/>
              <a:ea typeface="Lora"/>
              <a:cs typeface="Lora"/>
              <a:sym typeface="Lora"/>
            </a:endParaRPr>
          </a:p>
        </p:txBody>
      </p:sp>
      <p:sp>
        <p:nvSpPr>
          <p:cNvPr id="572" name="Google Shape;572;p101"/>
          <p:cNvSpPr txBox="1"/>
          <p:nvPr/>
        </p:nvSpPr>
        <p:spPr>
          <a:xfrm>
            <a:off x="1441400" y="4677375"/>
            <a:ext cx="48639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baseline="30000">
                <a:solidFill>
                  <a:srgbClr val="000000"/>
                </a:solidFill>
                <a:latin typeface="Open Sans"/>
                <a:ea typeface="Open Sans"/>
                <a:cs typeface="Open Sans"/>
                <a:sym typeface="Open Sans"/>
              </a:rPr>
              <a:t>1</a:t>
            </a:r>
            <a:r>
              <a:rPr lang="en" sz="800" b="0" i="0" u="none" strike="noStrike" cap="none">
                <a:solidFill>
                  <a:srgbClr val="000000"/>
                </a:solidFill>
                <a:latin typeface="Open Sans"/>
                <a:ea typeface="Open Sans"/>
                <a:cs typeface="Open Sans"/>
                <a:sym typeface="Open Sans"/>
              </a:rPr>
              <a:t> </a:t>
            </a:r>
            <a:r>
              <a:rPr lang="en" sz="800" b="0" i="0" u="none" strike="noStrike" cap="none">
                <a:solidFill>
                  <a:srgbClr val="23292D"/>
                </a:solidFill>
                <a:latin typeface="Open Sans"/>
                <a:ea typeface="Open Sans"/>
                <a:cs typeface="Open Sans"/>
                <a:sym typeface="Open Sans"/>
              </a:rPr>
              <a:t>FAO, </a:t>
            </a:r>
            <a:r>
              <a:rPr lang="en" sz="800" b="0" i="1" u="none" strike="noStrike" cap="none">
                <a:solidFill>
                  <a:srgbClr val="23292D"/>
                </a:solidFill>
                <a:latin typeface="Open Sans"/>
                <a:ea typeface="Open Sans"/>
                <a:cs typeface="Open Sans"/>
                <a:sym typeface="Open Sans"/>
              </a:rPr>
              <a:t>Food Wastage Footprint &amp; Climate Change</a:t>
            </a:r>
            <a:r>
              <a:rPr lang="en" sz="800" b="0" i="0" u="none" strike="noStrike" cap="none">
                <a:solidFill>
                  <a:srgbClr val="23292D"/>
                </a:solidFill>
                <a:latin typeface="Open Sans"/>
                <a:ea typeface="Open Sans"/>
                <a:cs typeface="Open Sans"/>
                <a:sym typeface="Open Sans"/>
              </a:rPr>
              <a:t>, 2011</a:t>
            </a:r>
            <a:endParaRPr sz="800" b="0" i="0" u="none" strike="noStrike" cap="none">
              <a:solidFill>
                <a:srgbClr val="23292D"/>
              </a:solidFill>
              <a:latin typeface="Open Sans"/>
              <a:ea typeface="Open Sans"/>
              <a:cs typeface="Open Sans"/>
              <a:sym typeface="Open Sans"/>
            </a:endParaRPr>
          </a:p>
          <a:p>
            <a:pPr marL="0" lvl="0" indent="0" algn="l" rtl="0">
              <a:spcBef>
                <a:spcPts val="0"/>
              </a:spcBef>
              <a:spcAft>
                <a:spcPts val="0"/>
              </a:spcAft>
              <a:buClr>
                <a:schemeClr val="dk1"/>
              </a:buClr>
              <a:buSzPts val="800"/>
              <a:buFont typeface="Arial"/>
              <a:buNone/>
            </a:pPr>
            <a:r>
              <a:rPr lang="en" sz="800" baseline="30000">
                <a:solidFill>
                  <a:schemeClr val="dk1"/>
                </a:solidFill>
                <a:latin typeface="Open Sans"/>
                <a:ea typeface="Open Sans"/>
                <a:cs typeface="Open Sans"/>
                <a:sym typeface="Open Sans"/>
              </a:rPr>
              <a:t>2 </a:t>
            </a:r>
            <a:r>
              <a:rPr lang="en" sz="800">
                <a:solidFill>
                  <a:srgbClr val="23292D"/>
                </a:solidFill>
                <a:latin typeface="Open Sans"/>
                <a:ea typeface="Open Sans"/>
                <a:cs typeface="Open Sans"/>
                <a:sym typeface="Open Sans"/>
              </a:rPr>
              <a:t>FAO, </a:t>
            </a:r>
            <a:r>
              <a:rPr lang="en" sz="800" i="1">
                <a:solidFill>
                  <a:srgbClr val="23292D"/>
                </a:solidFill>
                <a:latin typeface="Open Sans"/>
                <a:ea typeface="Open Sans"/>
                <a:cs typeface="Open Sans"/>
                <a:sym typeface="Open Sans"/>
              </a:rPr>
              <a:t>2014</a:t>
            </a:r>
            <a:endParaRPr sz="800" i="1">
              <a:solidFill>
                <a:srgbClr val="23292D"/>
              </a:solidFill>
              <a:latin typeface="Open Sans"/>
              <a:ea typeface="Open Sans"/>
              <a:cs typeface="Open Sans"/>
              <a:sym typeface="Open Sans"/>
            </a:endParaRPr>
          </a:p>
          <a:p>
            <a:pPr marL="0" lvl="0" indent="0" algn="l" rtl="0">
              <a:spcBef>
                <a:spcPts val="0"/>
              </a:spcBef>
              <a:spcAft>
                <a:spcPts val="0"/>
              </a:spcAft>
              <a:buClr>
                <a:srgbClr val="000000"/>
              </a:buClr>
              <a:buSzPts val="800"/>
              <a:buFont typeface="Arial"/>
              <a:buNone/>
            </a:pPr>
            <a:r>
              <a:rPr lang="en" sz="800" baseline="30000">
                <a:latin typeface="Open Sans"/>
                <a:ea typeface="Open Sans"/>
                <a:cs typeface="Open Sans"/>
                <a:sym typeface="Open Sans"/>
              </a:rPr>
              <a:t>1</a:t>
            </a:r>
            <a:r>
              <a:rPr lang="en" sz="800">
                <a:latin typeface="Open Sans"/>
                <a:ea typeface="Open Sans"/>
                <a:cs typeface="Open Sans"/>
                <a:sym typeface="Open Sans"/>
              </a:rPr>
              <a:t> </a:t>
            </a:r>
            <a:r>
              <a:rPr lang="en" sz="800">
                <a:solidFill>
                  <a:srgbClr val="23292D"/>
                </a:solidFill>
                <a:latin typeface="Open Sans"/>
                <a:ea typeface="Open Sans"/>
                <a:cs typeface="Open Sans"/>
                <a:sym typeface="Open Sans"/>
              </a:rPr>
              <a:t>Mbow et al., 2019</a:t>
            </a:r>
            <a:endParaRPr sz="800">
              <a:solidFill>
                <a:srgbClr val="23292D"/>
              </a:solidFill>
              <a:latin typeface="Open Sans"/>
              <a:ea typeface="Open Sans"/>
              <a:cs typeface="Open Sans"/>
              <a:sym typeface="Open Sans"/>
            </a:endParaRPr>
          </a:p>
          <a:p>
            <a:pPr marL="0" lvl="0" indent="0" algn="l" rtl="0">
              <a:spcBef>
                <a:spcPts val="0"/>
              </a:spcBef>
              <a:spcAft>
                <a:spcPts val="0"/>
              </a:spcAft>
              <a:buClr>
                <a:schemeClr val="dk1"/>
              </a:buClr>
              <a:buSzPts val="800"/>
              <a:buFont typeface="Arial"/>
              <a:buNone/>
            </a:pPr>
            <a:endParaRPr sz="800" i="1">
              <a:solidFill>
                <a:srgbClr val="23292D"/>
              </a:solidFill>
              <a:latin typeface="Open Sans"/>
              <a:ea typeface="Open Sans"/>
              <a:cs typeface="Open Sans"/>
              <a:sym typeface="Open Sans"/>
            </a:endParaRPr>
          </a:p>
        </p:txBody>
      </p:sp>
      <p:sp>
        <p:nvSpPr>
          <p:cNvPr id="573" name="Google Shape;573;p101"/>
          <p:cNvSpPr/>
          <p:nvPr/>
        </p:nvSpPr>
        <p:spPr>
          <a:xfrm>
            <a:off x="3386150" y="2844425"/>
            <a:ext cx="2206500" cy="894900"/>
          </a:xfrm>
          <a:prstGeom prst="rect">
            <a:avLst/>
          </a:prstGeom>
          <a:solidFill>
            <a:srgbClr val="298FC2"/>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4800">
                <a:solidFill>
                  <a:srgbClr val="FFFFFF"/>
                </a:solidFill>
                <a:latin typeface="Lora"/>
                <a:ea typeface="Lora"/>
                <a:cs typeface="Lora"/>
                <a:sym typeface="Lora"/>
              </a:rPr>
              <a:t>$1T</a:t>
            </a:r>
            <a:r>
              <a:rPr lang="en">
                <a:solidFill>
                  <a:srgbClr val="FFFFFF"/>
                </a:solidFill>
                <a:latin typeface="Open Sans"/>
                <a:ea typeface="Open Sans"/>
                <a:cs typeface="Open Sans"/>
                <a:sym typeface="Open Sans"/>
              </a:rPr>
              <a:t>in value</a:t>
            </a:r>
            <a:r>
              <a:rPr lang="en" sz="1350" baseline="30000">
                <a:solidFill>
                  <a:schemeClr val="lt1"/>
                </a:solidFill>
                <a:latin typeface="Open Sans"/>
                <a:ea typeface="Open Sans"/>
                <a:cs typeface="Open Sans"/>
                <a:sym typeface="Open Sans"/>
              </a:rPr>
              <a:t>2</a:t>
            </a:r>
            <a:r>
              <a:rPr lang="en" sz="2100">
                <a:solidFill>
                  <a:srgbClr val="FFFFFF"/>
                </a:solidFill>
                <a:latin typeface="Open Sans"/>
                <a:ea typeface="Open Sans"/>
                <a:cs typeface="Open Sans"/>
                <a:sym typeface="Open Sans"/>
              </a:rPr>
              <a:t> </a:t>
            </a:r>
            <a:endParaRPr sz="2100" i="0" u="none" strike="noStrike" cap="none">
              <a:solidFill>
                <a:srgbClr val="000000"/>
              </a:solidFill>
              <a:latin typeface="Open Sans"/>
              <a:ea typeface="Open Sans"/>
              <a:cs typeface="Open Sans"/>
              <a:sym typeface="Open Sans"/>
            </a:endParaRPr>
          </a:p>
        </p:txBody>
      </p:sp>
      <p:sp>
        <p:nvSpPr>
          <p:cNvPr id="574" name="Google Shape;574;p101"/>
          <p:cNvSpPr/>
          <p:nvPr/>
        </p:nvSpPr>
        <p:spPr>
          <a:xfrm>
            <a:off x="5863775" y="2844425"/>
            <a:ext cx="2430000" cy="894900"/>
          </a:xfrm>
          <a:prstGeom prst="rect">
            <a:avLst/>
          </a:prstGeom>
          <a:solidFill>
            <a:srgbClr val="FF7F1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101"/>
          <p:cNvSpPr txBox="1"/>
          <p:nvPr/>
        </p:nvSpPr>
        <p:spPr>
          <a:xfrm>
            <a:off x="6881775" y="2835425"/>
            <a:ext cx="1428300" cy="817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50"/>
              <a:buFont typeface="Arial"/>
              <a:buNone/>
            </a:pPr>
            <a:r>
              <a:rPr lang="en" sz="1350" b="0" i="0" u="none" strike="noStrike" cap="none">
                <a:solidFill>
                  <a:schemeClr val="lt1"/>
                </a:solidFill>
                <a:latin typeface="Open Sans"/>
                <a:ea typeface="Open Sans"/>
                <a:cs typeface="Open Sans"/>
                <a:sym typeface="Open Sans"/>
              </a:rPr>
              <a:t>of global </a:t>
            </a:r>
            <a:endParaRPr sz="1350" b="0" i="0" u="none" strike="noStrike" cap="none">
              <a:solidFill>
                <a:schemeClr val="lt1"/>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1150"/>
              <a:buFont typeface="Arial"/>
              <a:buNone/>
            </a:pPr>
            <a:r>
              <a:rPr lang="en" sz="1350" b="0" i="0" u="none" strike="noStrike" cap="none">
                <a:solidFill>
                  <a:schemeClr val="lt1"/>
                </a:solidFill>
                <a:latin typeface="Open Sans"/>
                <a:ea typeface="Open Sans"/>
                <a:cs typeface="Open Sans"/>
                <a:sym typeface="Open Sans"/>
              </a:rPr>
              <a:t>GHG emissions</a:t>
            </a:r>
            <a:r>
              <a:rPr lang="en" sz="1350" baseline="30000">
                <a:solidFill>
                  <a:schemeClr val="lt1"/>
                </a:solidFill>
                <a:latin typeface="Open Sans"/>
                <a:ea typeface="Open Sans"/>
                <a:cs typeface="Open Sans"/>
                <a:sym typeface="Open Sans"/>
              </a:rPr>
              <a:t>3</a:t>
            </a:r>
            <a:endParaRPr sz="800" b="0" i="0" u="none" strike="noStrike" cap="none">
              <a:solidFill>
                <a:schemeClr val="lt1"/>
              </a:solidFill>
              <a:latin typeface="Open Sans"/>
              <a:ea typeface="Open Sans"/>
              <a:cs typeface="Open Sans"/>
              <a:sym typeface="Open Sans"/>
            </a:endParaRPr>
          </a:p>
        </p:txBody>
      </p:sp>
      <p:sp>
        <p:nvSpPr>
          <p:cNvPr id="576" name="Google Shape;576;p101"/>
          <p:cNvSpPr txBox="1"/>
          <p:nvPr/>
        </p:nvSpPr>
        <p:spPr>
          <a:xfrm>
            <a:off x="5670275" y="2805800"/>
            <a:ext cx="1519500" cy="1600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 sz="4800">
                <a:solidFill>
                  <a:srgbClr val="FFFFFF"/>
                </a:solidFill>
                <a:latin typeface="Lora"/>
                <a:ea typeface="Lora"/>
                <a:cs typeface="Lora"/>
                <a:sym typeface="Lora"/>
              </a:rPr>
              <a:t>8%</a:t>
            </a:r>
            <a:endParaRPr sz="4800" b="0" i="0" u="none" strike="noStrike" cap="none">
              <a:solidFill>
                <a:srgbClr val="FFFFFF"/>
              </a:solidFill>
              <a:latin typeface="Lora"/>
              <a:ea typeface="Lora"/>
              <a:cs typeface="Lora"/>
              <a:sym typeface="Lora"/>
            </a:endParaRPr>
          </a:p>
          <a:p>
            <a:pPr marL="0" marR="0" lvl="0" indent="0" algn="ctr" rtl="0">
              <a:lnSpc>
                <a:spcPct val="100000"/>
              </a:lnSpc>
              <a:spcBef>
                <a:spcPts val="0"/>
              </a:spcBef>
              <a:spcAft>
                <a:spcPts val="0"/>
              </a:spcAft>
              <a:buClr>
                <a:srgbClr val="000000"/>
              </a:buClr>
              <a:buSzPts val="4400"/>
              <a:buFont typeface="Arial"/>
              <a:buNone/>
            </a:pPr>
            <a:endParaRPr sz="4400" b="0" i="0" u="none" strike="noStrike" cap="none">
              <a:solidFill>
                <a:srgbClr val="000000"/>
              </a:solidFill>
              <a:latin typeface="Lora"/>
              <a:ea typeface="Lora"/>
              <a:cs typeface="Lora"/>
              <a:sym typeface="Lor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0"/>
        <p:cNvGrpSpPr/>
        <p:nvPr/>
      </p:nvGrpSpPr>
      <p:grpSpPr>
        <a:xfrm>
          <a:off x="0" y="0"/>
          <a:ext cx="0" cy="0"/>
          <a:chOff x="0" y="0"/>
          <a:chExt cx="0" cy="0"/>
        </a:xfrm>
      </p:grpSpPr>
      <p:pic>
        <p:nvPicPr>
          <p:cNvPr id="1021" name="Google Shape;1021;p146"/>
          <p:cNvPicPr preferRelativeResize="0"/>
          <p:nvPr/>
        </p:nvPicPr>
        <p:blipFill rotWithShape="1">
          <a:blip r:embed="rId4">
            <a:alphaModFix/>
          </a:blip>
          <a:srcRect l="3372"/>
          <a:stretch/>
        </p:blipFill>
        <p:spPr>
          <a:xfrm>
            <a:off x="593052" y="490000"/>
            <a:ext cx="2986025" cy="1071450"/>
          </a:xfrm>
          <a:prstGeom prst="rect">
            <a:avLst/>
          </a:prstGeom>
          <a:noFill/>
          <a:ln>
            <a:noFill/>
          </a:ln>
        </p:spPr>
      </p:pic>
      <p:pic>
        <p:nvPicPr>
          <p:cNvPr id="1022" name="Google Shape;1022;p146"/>
          <p:cNvPicPr preferRelativeResize="0"/>
          <p:nvPr/>
        </p:nvPicPr>
        <p:blipFill>
          <a:blip r:embed="rId5">
            <a:alphaModFix/>
          </a:blip>
          <a:stretch>
            <a:fillRect/>
          </a:stretch>
        </p:blipFill>
        <p:spPr>
          <a:xfrm>
            <a:off x="1114600" y="2074425"/>
            <a:ext cx="2182150" cy="2282100"/>
          </a:xfrm>
          <a:prstGeom prst="rect">
            <a:avLst/>
          </a:prstGeom>
          <a:noFill/>
          <a:ln>
            <a:noFill/>
          </a:ln>
        </p:spPr>
      </p:pic>
      <p:pic>
        <p:nvPicPr>
          <p:cNvPr id="1023" name="Google Shape;1023;p146"/>
          <p:cNvPicPr preferRelativeResize="0"/>
          <p:nvPr/>
        </p:nvPicPr>
        <p:blipFill>
          <a:blip r:embed="rId6">
            <a:alphaModFix/>
          </a:blip>
          <a:stretch>
            <a:fillRect/>
          </a:stretch>
        </p:blipFill>
        <p:spPr>
          <a:xfrm>
            <a:off x="3698250" y="2229200"/>
            <a:ext cx="5274450" cy="1893650"/>
          </a:xfrm>
          <a:prstGeom prst="rect">
            <a:avLst/>
          </a:prstGeom>
          <a:noFill/>
          <a:ln>
            <a:noFill/>
          </a:ln>
        </p:spPr>
      </p:pic>
      <p:sp>
        <p:nvSpPr>
          <p:cNvPr id="1024" name="Google Shape;1024;p146"/>
          <p:cNvSpPr txBox="1"/>
          <p:nvPr/>
        </p:nvSpPr>
        <p:spPr>
          <a:xfrm>
            <a:off x="1114600" y="1694800"/>
            <a:ext cx="2118900" cy="276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200" b="1">
                <a:latin typeface="Lora"/>
                <a:ea typeface="Lora"/>
                <a:cs typeface="Lora"/>
                <a:sym typeface="Lora"/>
              </a:rPr>
              <a:t>TOP CAUSES</a:t>
            </a:r>
            <a:endParaRPr sz="1200" b="1">
              <a:latin typeface="Lora"/>
              <a:ea typeface="Lora"/>
              <a:cs typeface="Lora"/>
              <a:sym typeface="Lora"/>
            </a:endParaRPr>
          </a:p>
        </p:txBody>
      </p:sp>
      <p:sp>
        <p:nvSpPr>
          <p:cNvPr id="1025" name="Google Shape;1025;p146"/>
          <p:cNvSpPr txBox="1"/>
          <p:nvPr/>
        </p:nvSpPr>
        <p:spPr>
          <a:xfrm>
            <a:off x="3917600" y="1694800"/>
            <a:ext cx="2118900" cy="276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200" b="1">
                <a:latin typeface="Lora"/>
                <a:ea typeface="Lora"/>
                <a:cs typeface="Lora"/>
                <a:sym typeface="Lora"/>
              </a:rPr>
              <a:t>TOP SOLUTIONS</a:t>
            </a:r>
            <a:endParaRPr sz="1200" b="1">
              <a:latin typeface="Lora"/>
              <a:ea typeface="Lora"/>
              <a:cs typeface="Lora"/>
              <a:sym typeface="Lor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9"/>
        <p:cNvGrpSpPr/>
        <p:nvPr/>
      </p:nvGrpSpPr>
      <p:grpSpPr>
        <a:xfrm>
          <a:off x="0" y="0"/>
          <a:ext cx="0" cy="0"/>
          <a:chOff x="0" y="0"/>
          <a:chExt cx="0" cy="0"/>
        </a:xfrm>
      </p:grpSpPr>
      <p:pic>
        <p:nvPicPr>
          <p:cNvPr id="1030" name="Google Shape;1030;p147"/>
          <p:cNvPicPr preferRelativeResize="0"/>
          <p:nvPr/>
        </p:nvPicPr>
        <p:blipFill rotWithShape="1">
          <a:blip r:embed="rId4">
            <a:alphaModFix/>
          </a:blip>
          <a:srcRect l="1048" t="5802"/>
          <a:stretch/>
        </p:blipFill>
        <p:spPr>
          <a:xfrm>
            <a:off x="559975" y="532150"/>
            <a:ext cx="3779300" cy="1131175"/>
          </a:xfrm>
          <a:prstGeom prst="rect">
            <a:avLst/>
          </a:prstGeom>
          <a:noFill/>
          <a:ln>
            <a:noFill/>
          </a:ln>
        </p:spPr>
      </p:pic>
      <p:pic>
        <p:nvPicPr>
          <p:cNvPr id="1031" name="Google Shape;1031;p147"/>
          <p:cNvPicPr preferRelativeResize="0"/>
          <p:nvPr/>
        </p:nvPicPr>
        <p:blipFill>
          <a:blip r:embed="rId5">
            <a:alphaModFix/>
          </a:blip>
          <a:stretch>
            <a:fillRect/>
          </a:stretch>
        </p:blipFill>
        <p:spPr>
          <a:xfrm>
            <a:off x="990600" y="2044325"/>
            <a:ext cx="2657475" cy="2333625"/>
          </a:xfrm>
          <a:prstGeom prst="rect">
            <a:avLst/>
          </a:prstGeom>
          <a:noFill/>
          <a:ln>
            <a:noFill/>
          </a:ln>
        </p:spPr>
      </p:pic>
      <p:sp>
        <p:nvSpPr>
          <p:cNvPr id="1032" name="Google Shape;1032;p147"/>
          <p:cNvSpPr txBox="1"/>
          <p:nvPr/>
        </p:nvSpPr>
        <p:spPr>
          <a:xfrm>
            <a:off x="1114600" y="1694800"/>
            <a:ext cx="2118900" cy="276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200" b="1">
                <a:latin typeface="Lora"/>
                <a:ea typeface="Lora"/>
                <a:cs typeface="Lora"/>
                <a:sym typeface="Lora"/>
              </a:rPr>
              <a:t>TOP CAUSES</a:t>
            </a:r>
            <a:endParaRPr sz="1200" b="1">
              <a:latin typeface="Lora"/>
              <a:ea typeface="Lora"/>
              <a:cs typeface="Lora"/>
              <a:sym typeface="Lora"/>
            </a:endParaRPr>
          </a:p>
        </p:txBody>
      </p:sp>
      <p:sp>
        <p:nvSpPr>
          <p:cNvPr id="1033" name="Google Shape;1033;p147"/>
          <p:cNvSpPr txBox="1"/>
          <p:nvPr/>
        </p:nvSpPr>
        <p:spPr>
          <a:xfrm>
            <a:off x="3917600" y="1694800"/>
            <a:ext cx="2118900" cy="276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200" b="1">
                <a:latin typeface="Lora"/>
                <a:ea typeface="Lora"/>
                <a:cs typeface="Lora"/>
                <a:sym typeface="Lora"/>
              </a:rPr>
              <a:t>TOP SOLUTIONS</a:t>
            </a:r>
            <a:endParaRPr sz="1200" b="1">
              <a:latin typeface="Lora"/>
              <a:ea typeface="Lora"/>
              <a:cs typeface="Lora"/>
              <a:sym typeface="Lora"/>
            </a:endParaRPr>
          </a:p>
        </p:txBody>
      </p:sp>
      <p:pic>
        <p:nvPicPr>
          <p:cNvPr id="1034" name="Google Shape;1034;p147"/>
          <p:cNvPicPr preferRelativeResize="0"/>
          <p:nvPr/>
        </p:nvPicPr>
        <p:blipFill>
          <a:blip r:embed="rId6">
            <a:alphaModFix/>
          </a:blip>
          <a:stretch>
            <a:fillRect/>
          </a:stretch>
        </p:blipFill>
        <p:spPr>
          <a:xfrm>
            <a:off x="3800475" y="2123200"/>
            <a:ext cx="5191125" cy="219496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8"/>
        <p:cNvGrpSpPr/>
        <p:nvPr/>
      </p:nvGrpSpPr>
      <p:grpSpPr>
        <a:xfrm>
          <a:off x="0" y="0"/>
          <a:ext cx="0" cy="0"/>
          <a:chOff x="0" y="0"/>
          <a:chExt cx="0" cy="0"/>
        </a:xfrm>
      </p:grpSpPr>
      <p:pic>
        <p:nvPicPr>
          <p:cNvPr id="1039" name="Google Shape;1039;p148"/>
          <p:cNvPicPr preferRelativeResize="0"/>
          <p:nvPr/>
        </p:nvPicPr>
        <p:blipFill rotWithShape="1">
          <a:blip r:embed="rId4">
            <a:alphaModFix/>
          </a:blip>
          <a:srcRect t="4470"/>
          <a:stretch/>
        </p:blipFill>
        <p:spPr>
          <a:xfrm>
            <a:off x="505475" y="475175"/>
            <a:ext cx="2938825" cy="1179675"/>
          </a:xfrm>
          <a:prstGeom prst="rect">
            <a:avLst/>
          </a:prstGeom>
          <a:noFill/>
          <a:ln>
            <a:noFill/>
          </a:ln>
        </p:spPr>
      </p:pic>
      <p:pic>
        <p:nvPicPr>
          <p:cNvPr id="1040" name="Google Shape;1040;p148"/>
          <p:cNvPicPr preferRelativeResize="0"/>
          <p:nvPr/>
        </p:nvPicPr>
        <p:blipFill>
          <a:blip r:embed="rId5">
            <a:alphaModFix/>
          </a:blip>
          <a:stretch>
            <a:fillRect/>
          </a:stretch>
        </p:blipFill>
        <p:spPr>
          <a:xfrm>
            <a:off x="990600" y="2112050"/>
            <a:ext cx="2609850" cy="1971675"/>
          </a:xfrm>
          <a:prstGeom prst="rect">
            <a:avLst/>
          </a:prstGeom>
          <a:noFill/>
          <a:ln>
            <a:noFill/>
          </a:ln>
        </p:spPr>
      </p:pic>
      <p:sp>
        <p:nvSpPr>
          <p:cNvPr id="1041" name="Google Shape;1041;p148"/>
          <p:cNvSpPr txBox="1"/>
          <p:nvPr/>
        </p:nvSpPr>
        <p:spPr>
          <a:xfrm>
            <a:off x="1114600" y="1694800"/>
            <a:ext cx="2118900" cy="276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200" b="1">
                <a:latin typeface="Lora"/>
                <a:ea typeface="Lora"/>
                <a:cs typeface="Lora"/>
                <a:sym typeface="Lora"/>
              </a:rPr>
              <a:t>TOP CAUSES</a:t>
            </a:r>
            <a:endParaRPr sz="1200" b="1">
              <a:latin typeface="Lora"/>
              <a:ea typeface="Lora"/>
              <a:cs typeface="Lora"/>
              <a:sym typeface="Lora"/>
            </a:endParaRPr>
          </a:p>
        </p:txBody>
      </p:sp>
      <p:sp>
        <p:nvSpPr>
          <p:cNvPr id="1042" name="Google Shape;1042;p148"/>
          <p:cNvSpPr txBox="1"/>
          <p:nvPr/>
        </p:nvSpPr>
        <p:spPr>
          <a:xfrm>
            <a:off x="3917600" y="1694800"/>
            <a:ext cx="2118900" cy="276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200" b="1">
                <a:latin typeface="Lora"/>
                <a:ea typeface="Lora"/>
                <a:cs typeface="Lora"/>
                <a:sym typeface="Lora"/>
              </a:rPr>
              <a:t>TOP SOLUTIONS</a:t>
            </a:r>
            <a:endParaRPr sz="1200" b="1">
              <a:latin typeface="Lora"/>
              <a:ea typeface="Lora"/>
              <a:cs typeface="Lora"/>
              <a:sym typeface="Lora"/>
            </a:endParaRPr>
          </a:p>
        </p:txBody>
      </p:sp>
      <p:pic>
        <p:nvPicPr>
          <p:cNvPr id="1043" name="Google Shape;1043;p148"/>
          <p:cNvPicPr preferRelativeResize="0"/>
          <p:nvPr/>
        </p:nvPicPr>
        <p:blipFill>
          <a:blip r:embed="rId6">
            <a:alphaModFix/>
          </a:blip>
          <a:stretch>
            <a:fillRect/>
          </a:stretch>
        </p:blipFill>
        <p:spPr>
          <a:xfrm>
            <a:off x="3752850" y="2123200"/>
            <a:ext cx="5200650" cy="19526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7"/>
        <p:cNvGrpSpPr/>
        <p:nvPr/>
      </p:nvGrpSpPr>
      <p:grpSpPr>
        <a:xfrm>
          <a:off x="0" y="0"/>
          <a:ext cx="0" cy="0"/>
          <a:chOff x="0" y="0"/>
          <a:chExt cx="0" cy="0"/>
        </a:xfrm>
      </p:grpSpPr>
      <p:pic>
        <p:nvPicPr>
          <p:cNvPr id="1048" name="Google Shape;1048;p149"/>
          <p:cNvPicPr preferRelativeResize="0"/>
          <p:nvPr/>
        </p:nvPicPr>
        <p:blipFill rotWithShape="1">
          <a:blip r:embed="rId4">
            <a:alphaModFix/>
          </a:blip>
          <a:srcRect l="1048" t="5802"/>
          <a:stretch/>
        </p:blipFill>
        <p:spPr>
          <a:xfrm>
            <a:off x="559975" y="532150"/>
            <a:ext cx="3779300" cy="1131175"/>
          </a:xfrm>
          <a:prstGeom prst="rect">
            <a:avLst/>
          </a:prstGeom>
          <a:noFill/>
          <a:ln>
            <a:noFill/>
          </a:ln>
        </p:spPr>
      </p:pic>
      <p:pic>
        <p:nvPicPr>
          <p:cNvPr id="1049" name="Google Shape;1049;p149"/>
          <p:cNvPicPr preferRelativeResize="0"/>
          <p:nvPr/>
        </p:nvPicPr>
        <p:blipFill>
          <a:blip r:embed="rId5">
            <a:alphaModFix/>
          </a:blip>
          <a:stretch>
            <a:fillRect/>
          </a:stretch>
        </p:blipFill>
        <p:spPr>
          <a:xfrm>
            <a:off x="529008" y="497362"/>
            <a:ext cx="4013925" cy="1169200"/>
          </a:xfrm>
          <a:prstGeom prst="rect">
            <a:avLst/>
          </a:prstGeom>
          <a:noFill/>
          <a:ln>
            <a:noFill/>
          </a:ln>
        </p:spPr>
      </p:pic>
      <p:pic>
        <p:nvPicPr>
          <p:cNvPr id="1050" name="Google Shape;1050;p149"/>
          <p:cNvPicPr preferRelativeResize="0"/>
          <p:nvPr/>
        </p:nvPicPr>
        <p:blipFill>
          <a:blip r:embed="rId6">
            <a:alphaModFix/>
          </a:blip>
          <a:stretch>
            <a:fillRect/>
          </a:stretch>
        </p:blipFill>
        <p:spPr>
          <a:xfrm>
            <a:off x="1037900" y="2067287"/>
            <a:ext cx="2428875" cy="2133600"/>
          </a:xfrm>
          <a:prstGeom prst="rect">
            <a:avLst/>
          </a:prstGeom>
          <a:noFill/>
          <a:ln>
            <a:noFill/>
          </a:ln>
        </p:spPr>
      </p:pic>
      <p:sp>
        <p:nvSpPr>
          <p:cNvPr id="1051" name="Google Shape;1051;p149"/>
          <p:cNvSpPr txBox="1"/>
          <p:nvPr/>
        </p:nvSpPr>
        <p:spPr>
          <a:xfrm>
            <a:off x="1114600" y="1694800"/>
            <a:ext cx="2118900" cy="276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200" b="1">
                <a:latin typeface="Lora"/>
                <a:ea typeface="Lora"/>
                <a:cs typeface="Lora"/>
                <a:sym typeface="Lora"/>
              </a:rPr>
              <a:t>TOP CAUSES</a:t>
            </a:r>
            <a:endParaRPr sz="1200" b="1">
              <a:latin typeface="Lora"/>
              <a:ea typeface="Lora"/>
              <a:cs typeface="Lora"/>
              <a:sym typeface="Lora"/>
            </a:endParaRPr>
          </a:p>
        </p:txBody>
      </p:sp>
      <p:sp>
        <p:nvSpPr>
          <p:cNvPr id="1052" name="Google Shape;1052;p149"/>
          <p:cNvSpPr txBox="1"/>
          <p:nvPr/>
        </p:nvSpPr>
        <p:spPr>
          <a:xfrm>
            <a:off x="3917600" y="1694800"/>
            <a:ext cx="2118900" cy="276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200" b="1">
                <a:latin typeface="Lora"/>
                <a:ea typeface="Lora"/>
                <a:cs typeface="Lora"/>
                <a:sym typeface="Lora"/>
              </a:rPr>
              <a:t>TOP SOLUTIONS</a:t>
            </a:r>
            <a:endParaRPr sz="1200" b="1">
              <a:latin typeface="Lora"/>
              <a:ea typeface="Lora"/>
              <a:cs typeface="Lora"/>
              <a:sym typeface="Lora"/>
            </a:endParaRPr>
          </a:p>
        </p:txBody>
      </p:sp>
      <p:pic>
        <p:nvPicPr>
          <p:cNvPr id="1053" name="Google Shape;1053;p149"/>
          <p:cNvPicPr preferRelativeResize="0"/>
          <p:nvPr/>
        </p:nvPicPr>
        <p:blipFill>
          <a:blip r:embed="rId7">
            <a:alphaModFix/>
          </a:blip>
          <a:stretch>
            <a:fillRect/>
          </a:stretch>
        </p:blipFill>
        <p:spPr>
          <a:xfrm>
            <a:off x="3755923" y="2287550"/>
            <a:ext cx="5068026" cy="13641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7"/>
        <p:cNvGrpSpPr/>
        <p:nvPr/>
      </p:nvGrpSpPr>
      <p:grpSpPr>
        <a:xfrm>
          <a:off x="0" y="0"/>
          <a:ext cx="0" cy="0"/>
          <a:chOff x="0" y="0"/>
          <a:chExt cx="0" cy="0"/>
        </a:xfrm>
      </p:grpSpPr>
      <p:pic>
        <p:nvPicPr>
          <p:cNvPr id="1058" name="Google Shape;1058;p150"/>
          <p:cNvPicPr preferRelativeResize="0"/>
          <p:nvPr/>
        </p:nvPicPr>
        <p:blipFill rotWithShape="1">
          <a:blip r:embed="rId4">
            <a:alphaModFix amt="24000"/>
          </a:blip>
          <a:srcRect l="8716" t="405" r="20012" b="13380"/>
          <a:stretch/>
        </p:blipFill>
        <p:spPr>
          <a:xfrm>
            <a:off x="4407800" y="24825"/>
            <a:ext cx="4736200" cy="4556625"/>
          </a:xfrm>
          <a:prstGeom prst="rect">
            <a:avLst/>
          </a:prstGeom>
          <a:noFill/>
          <a:ln>
            <a:noFill/>
          </a:ln>
        </p:spPr>
      </p:pic>
      <p:pic>
        <p:nvPicPr>
          <p:cNvPr id="1059" name="Google Shape;1059;p150"/>
          <p:cNvPicPr preferRelativeResize="0"/>
          <p:nvPr/>
        </p:nvPicPr>
        <p:blipFill rotWithShape="1">
          <a:blip r:embed="rId5">
            <a:alphaModFix/>
          </a:blip>
          <a:srcRect l="37628"/>
          <a:stretch/>
        </p:blipFill>
        <p:spPr>
          <a:xfrm>
            <a:off x="1651601" y="490000"/>
            <a:ext cx="1927475" cy="1071450"/>
          </a:xfrm>
          <a:prstGeom prst="rect">
            <a:avLst/>
          </a:prstGeom>
          <a:noFill/>
          <a:ln>
            <a:noFill/>
          </a:ln>
        </p:spPr>
      </p:pic>
      <p:pic>
        <p:nvPicPr>
          <p:cNvPr id="1060" name="Google Shape;1060;p150"/>
          <p:cNvPicPr preferRelativeResize="0"/>
          <p:nvPr/>
        </p:nvPicPr>
        <p:blipFill>
          <a:blip r:embed="rId6">
            <a:alphaModFix/>
          </a:blip>
          <a:stretch>
            <a:fillRect/>
          </a:stretch>
        </p:blipFill>
        <p:spPr>
          <a:xfrm>
            <a:off x="593050" y="576963"/>
            <a:ext cx="897524" cy="897524"/>
          </a:xfrm>
          <a:prstGeom prst="rect">
            <a:avLst/>
          </a:prstGeom>
          <a:noFill/>
          <a:ln>
            <a:noFill/>
          </a:ln>
        </p:spPr>
      </p:pic>
      <p:sp>
        <p:nvSpPr>
          <p:cNvPr id="1061" name="Google Shape;1061;p150"/>
          <p:cNvSpPr txBox="1"/>
          <p:nvPr/>
        </p:nvSpPr>
        <p:spPr>
          <a:xfrm>
            <a:off x="1651600" y="935675"/>
            <a:ext cx="2701500" cy="5388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chemeClr val="dk2"/>
                </a:solidFill>
                <a:latin typeface="Open Sans"/>
                <a:ea typeface="Open Sans"/>
                <a:cs typeface="Open Sans"/>
                <a:sym typeface="Open Sans"/>
              </a:rPr>
              <a:t>CONSUMERS</a:t>
            </a:r>
            <a:endParaRPr sz="2300" b="1">
              <a:solidFill>
                <a:schemeClr val="dk2"/>
              </a:solidFill>
              <a:latin typeface="Open Sans"/>
              <a:ea typeface="Open Sans"/>
              <a:cs typeface="Open Sans"/>
              <a:sym typeface="Open Sans"/>
            </a:endParaRPr>
          </a:p>
        </p:txBody>
      </p:sp>
      <p:sp>
        <p:nvSpPr>
          <p:cNvPr id="1062" name="Google Shape;1062;p150"/>
          <p:cNvSpPr txBox="1"/>
          <p:nvPr/>
        </p:nvSpPr>
        <p:spPr>
          <a:xfrm>
            <a:off x="336550" y="281975"/>
            <a:ext cx="5643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a:latin typeface="Lora"/>
              <a:ea typeface="Lora"/>
              <a:cs typeface="Lora"/>
              <a:sym typeface="Lora"/>
            </a:endParaRPr>
          </a:p>
        </p:txBody>
      </p:sp>
      <p:sp>
        <p:nvSpPr>
          <p:cNvPr id="1063" name="Google Shape;1063;p150"/>
          <p:cNvSpPr txBox="1"/>
          <p:nvPr/>
        </p:nvSpPr>
        <p:spPr>
          <a:xfrm>
            <a:off x="4908550" y="1781350"/>
            <a:ext cx="3972300" cy="21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dk1"/>
                </a:solidFill>
                <a:latin typeface="Lora"/>
                <a:ea typeface="Lora"/>
                <a:cs typeface="Lora"/>
                <a:sym typeface="Lora"/>
              </a:rPr>
              <a:t>“Food Waste Five” Solutions</a:t>
            </a:r>
            <a:endParaRPr sz="1600" b="1">
              <a:solidFill>
                <a:schemeClr val="dk1"/>
              </a:solidFill>
              <a:latin typeface="Lora"/>
              <a:ea typeface="Lora"/>
              <a:cs typeface="Lora"/>
              <a:sym typeface="Lora"/>
            </a:endParaRPr>
          </a:p>
          <a:p>
            <a:pPr marL="457200" lvl="0" indent="0" algn="l" rtl="0">
              <a:spcBef>
                <a:spcPts val="0"/>
              </a:spcBef>
              <a:spcAft>
                <a:spcPts val="0"/>
              </a:spcAft>
              <a:buNone/>
            </a:pPr>
            <a:endParaRPr sz="1500" b="1">
              <a:solidFill>
                <a:srgbClr val="434343"/>
              </a:solidFill>
              <a:latin typeface="Open Sans"/>
              <a:ea typeface="Open Sans"/>
              <a:cs typeface="Open Sans"/>
              <a:sym typeface="Open Sans"/>
            </a:endParaRPr>
          </a:p>
          <a:p>
            <a:pPr marL="457200" lvl="0" indent="-323850" algn="l" rtl="0">
              <a:spcBef>
                <a:spcPts val="0"/>
              </a:spcBef>
              <a:spcAft>
                <a:spcPts val="0"/>
              </a:spcAft>
              <a:buClr>
                <a:srgbClr val="434343"/>
              </a:buClr>
              <a:buSzPts val="1500"/>
              <a:buFont typeface="Open Sans"/>
              <a:buAutoNum type="arabicPeriod"/>
            </a:pPr>
            <a:r>
              <a:rPr lang="en" sz="1500" b="1">
                <a:solidFill>
                  <a:srgbClr val="434343"/>
                </a:solidFill>
                <a:latin typeface="Open Sans"/>
                <a:ea typeface="Open Sans"/>
                <a:cs typeface="Open Sans"/>
                <a:sym typeface="Open Sans"/>
              </a:rPr>
              <a:t>Plan Your Meals</a:t>
            </a:r>
            <a:endParaRPr sz="1500" b="1">
              <a:solidFill>
                <a:srgbClr val="434343"/>
              </a:solidFill>
              <a:latin typeface="Open Sans"/>
              <a:ea typeface="Open Sans"/>
              <a:cs typeface="Open Sans"/>
              <a:sym typeface="Open Sans"/>
            </a:endParaRPr>
          </a:p>
          <a:p>
            <a:pPr marL="457200" lvl="0" indent="-323850" algn="l" rtl="0">
              <a:spcBef>
                <a:spcPts val="0"/>
              </a:spcBef>
              <a:spcAft>
                <a:spcPts val="0"/>
              </a:spcAft>
              <a:buClr>
                <a:srgbClr val="434343"/>
              </a:buClr>
              <a:buSzPts val="1500"/>
              <a:buFont typeface="Open Sans"/>
              <a:buAutoNum type="arabicPeriod"/>
            </a:pPr>
            <a:r>
              <a:rPr lang="en" sz="1500" b="1">
                <a:solidFill>
                  <a:srgbClr val="434343"/>
                </a:solidFill>
                <a:latin typeface="Open Sans"/>
                <a:ea typeface="Open Sans"/>
                <a:cs typeface="Open Sans"/>
                <a:sym typeface="Open Sans"/>
              </a:rPr>
              <a:t>Store Food Properly</a:t>
            </a:r>
            <a:endParaRPr sz="1500" b="1">
              <a:solidFill>
                <a:srgbClr val="434343"/>
              </a:solidFill>
              <a:latin typeface="Open Sans"/>
              <a:ea typeface="Open Sans"/>
              <a:cs typeface="Open Sans"/>
              <a:sym typeface="Open Sans"/>
            </a:endParaRPr>
          </a:p>
          <a:p>
            <a:pPr marL="457200" lvl="0" indent="-323850" algn="l" rtl="0">
              <a:spcBef>
                <a:spcPts val="0"/>
              </a:spcBef>
              <a:spcAft>
                <a:spcPts val="0"/>
              </a:spcAft>
              <a:buClr>
                <a:srgbClr val="434343"/>
              </a:buClr>
              <a:buSzPts val="1500"/>
              <a:buFont typeface="Open Sans"/>
              <a:buAutoNum type="arabicPeriod"/>
            </a:pPr>
            <a:r>
              <a:rPr lang="en" sz="1500" b="1">
                <a:solidFill>
                  <a:srgbClr val="434343"/>
                </a:solidFill>
                <a:latin typeface="Open Sans"/>
                <a:ea typeface="Open Sans"/>
                <a:cs typeface="Open Sans"/>
                <a:sym typeface="Open Sans"/>
              </a:rPr>
              <a:t>Learn Your Labels</a:t>
            </a:r>
            <a:endParaRPr sz="1500" b="1">
              <a:solidFill>
                <a:srgbClr val="434343"/>
              </a:solidFill>
              <a:latin typeface="Open Sans"/>
              <a:ea typeface="Open Sans"/>
              <a:cs typeface="Open Sans"/>
              <a:sym typeface="Open Sans"/>
            </a:endParaRPr>
          </a:p>
          <a:p>
            <a:pPr marL="457200" lvl="0" indent="-323850" algn="l" rtl="0">
              <a:spcBef>
                <a:spcPts val="0"/>
              </a:spcBef>
              <a:spcAft>
                <a:spcPts val="0"/>
              </a:spcAft>
              <a:buClr>
                <a:srgbClr val="434343"/>
              </a:buClr>
              <a:buSzPts val="1500"/>
              <a:buFont typeface="Open Sans"/>
              <a:buAutoNum type="arabicPeriod"/>
            </a:pPr>
            <a:r>
              <a:rPr lang="en" sz="1500" b="1">
                <a:solidFill>
                  <a:srgbClr val="434343"/>
                </a:solidFill>
                <a:latin typeface="Open Sans"/>
                <a:ea typeface="Open Sans"/>
                <a:cs typeface="Open Sans"/>
                <a:sym typeface="Open Sans"/>
              </a:rPr>
              <a:t>Freeze, Freeze, Freeze</a:t>
            </a:r>
            <a:endParaRPr sz="1500" b="1">
              <a:solidFill>
                <a:srgbClr val="434343"/>
              </a:solidFill>
              <a:latin typeface="Open Sans"/>
              <a:ea typeface="Open Sans"/>
              <a:cs typeface="Open Sans"/>
              <a:sym typeface="Open Sans"/>
            </a:endParaRPr>
          </a:p>
          <a:p>
            <a:pPr marL="457200" lvl="0" indent="-323850" algn="l" rtl="0">
              <a:spcBef>
                <a:spcPts val="0"/>
              </a:spcBef>
              <a:spcAft>
                <a:spcPts val="0"/>
              </a:spcAft>
              <a:buClr>
                <a:srgbClr val="434343"/>
              </a:buClr>
              <a:buSzPts val="1500"/>
              <a:buFont typeface="Open Sans"/>
              <a:buAutoNum type="arabicPeriod"/>
            </a:pPr>
            <a:r>
              <a:rPr lang="en" sz="1500" b="1">
                <a:solidFill>
                  <a:srgbClr val="434343"/>
                </a:solidFill>
                <a:latin typeface="Open Sans"/>
                <a:ea typeface="Open Sans"/>
                <a:cs typeface="Open Sans"/>
                <a:sym typeface="Open Sans"/>
              </a:rPr>
              <a:t>Eat Down What You Have</a:t>
            </a:r>
            <a:endParaRPr sz="1500" b="1">
              <a:solidFill>
                <a:srgbClr val="434343"/>
              </a:solidFill>
              <a:latin typeface="Open Sans"/>
              <a:ea typeface="Open Sans"/>
              <a:cs typeface="Open Sans"/>
              <a:sym typeface="Open Sans"/>
            </a:endParaRPr>
          </a:p>
        </p:txBody>
      </p:sp>
      <p:sp>
        <p:nvSpPr>
          <p:cNvPr id="1064" name="Google Shape;1064;p150"/>
          <p:cNvSpPr txBox="1"/>
          <p:nvPr/>
        </p:nvSpPr>
        <p:spPr>
          <a:xfrm>
            <a:off x="4756150" y="3797000"/>
            <a:ext cx="3972300" cy="79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rgbClr val="434343"/>
                </a:solidFill>
                <a:latin typeface="Open Sans"/>
                <a:ea typeface="Open Sans"/>
                <a:cs typeface="Open Sans"/>
                <a:sym typeface="Open Sans"/>
              </a:rPr>
              <a:t>Many more tips at:</a:t>
            </a:r>
            <a:endParaRPr sz="1500" b="1">
              <a:solidFill>
                <a:srgbClr val="434343"/>
              </a:solidFill>
              <a:latin typeface="Open Sans"/>
              <a:ea typeface="Open Sans"/>
              <a:cs typeface="Open Sans"/>
              <a:sym typeface="Open Sans"/>
            </a:endParaRPr>
          </a:p>
          <a:p>
            <a:pPr marL="0" lvl="0" indent="0" algn="ctr" rtl="0">
              <a:spcBef>
                <a:spcPts val="0"/>
              </a:spcBef>
              <a:spcAft>
                <a:spcPts val="0"/>
              </a:spcAft>
              <a:buNone/>
            </a:pPr>
            <a:r>
              <a:rPr lang="en" sz="1500" b="1" i="1">
                <a:solidFill>
                  <a:srgbClr val="434343"/>
                </a:solidFill>
                <a:latin typeface="Open Sans"/>
                <a:ea typeface="Open Sans"/>
                <a:cs typeface="Open Sans"/>
                <a:sym typeface="Open Sans"/>
              </a:rPr>
              <a:t>savethefood.com</a:t>
            </a:r>
            <a:endParaRPr sz="1500" b="1" i="1">
              <a:solidFill>
                <a:srgbClr val="434343"/>
              </a:solidFill>
              <a:latin typeface="Open Sans"/>
              <a:ea typeface="Open Sans"/>
              <a:cs typeface="Open Sans"/>
              <a:sym typeface="Open Sans"/>
            </a:endParaRPr>
          </a:p>
        </p:txBody>
      </p:sp>
      <p:pic>
        <p:nvPicPr>
          <p:cNvPr id="1065" name="Google Shape;1065;p150"/>
          <p:cNvPicPr preferRelativeResize="0"/>
          <p:nvPr/>
        </p:nvPicPr>
        <p:blipFill rotWithShape="1">
          <a:blip r:embed="rId7">
            <a:alphaModFix/>
          </a:blip>
          <a:srcRect r="2162"/>
          <a:stretch/>
        </p:blipFill>
        <p:spPr>
          <a:xfrm>
            <a:off x="924450" y="2113350"/>
            <a:ext cx="2562800" cy="1914525"/>
          </a:xfrm>
          <a:prstGeom prst="rect">
            <a:avLst/>
          </a:prstGeom>
          <a:noFill/>
          <a:ln>
            <a:noFill/>
          </a:ln>
        </p:spPr>
      </p:pic>
      <p:sp>
        <p:nvSpPr>
          <p:cNvPr id="1066" name="Google Shape;1066;p150"/>
          <p:cNvSpPr txBox="1"/>
          <p:nvPr/>
        </p:nvSpPr>
        <p:spPr>
          <a:xfrm>
            <a:off x="1114600" y="1694800"/>
            <a:ext cx="2118900" cy="276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200" b="1">
                <a:latin typeface="Lora"/>
                <a:ea typeface="Lora"/>
                <a:cs typeface="Lora"/>
                <a:sym typeface="Lora"/>
              </a:rPr>
              <a:t>TOP CAUSES</a:t>
            </a:r>
            <a:endParaRPr sz="1200" b="1">
              <a:latin typeface="Lora"/>
              <a:ea typeface="Lora"/>
              <a:cs typeface="Lora"/>
              <a:sym typeface="Lor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0"/>
        <p:cNvGrpSpPr/>
        <p:nvPr/>
      </p:nvGrpSpPr>
      <p:grpSpPr>
        <a:xfrm>
          <a:off x="0" y="0"/>
          <a:ext cx="0" cy="0"/>
          <a:chOff x="0" y="0"/>
          <a:chExt cx="0" cy="0"/>
        </a:xfrm>
      </p:grpSpPr>
      <p:sp>
        <p:nvSpPr>
          <p:cNvPr id="1071" name="Google Shape;1071;p151"/>
          <p:cNvSpPr txBox="1"/>
          <p:nvPr/>
        </p:nvSpPr>
        <p:spPr>
          <a:xfrm>
            <a:off x="180600" y="134750"/>
            <a:ext cx="8272800" cy="6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2200" b="1">
                <a:solidFill>
                  <a:srgbClr val="FFFFFF"/>
                </a:solidFill>
                <a:latin typeface="Lora"/>
                <a:ea typeface="Lora"/>
                <a:cs typeface="Lora"/>
                <a:sym typeface="Lora"/>
              </a:rPr>
              <a:t>Date Labels</a:t>
            </a:r>
            <a:endParaRPr sz="2500" b="1" i="0" u="none" strike="noStrike" cap="none">
              <a:solidFill>
                <a:srgbClr val="FFFFFF"/>
              </a:solidFill>
              <a:latin typeface="Open Sans"/>
              <a:ea typeface="Open Sans"/>
              <a:cs typeface="Open Sans"/>
              <a:sym typeface="Open Sans"/>
            </a:endParaRPr>
          </a:p>
        </p:txBody>
      </p:sp>
      <p:sp>
        <p:nvSpPr>
          <p:cNvPr id="1072" name="Google Shape;1072;p151"/>
          <p:cNvSpPr txBox="1"/>
          <p:nvPr/>
        </p:nvSpPr>
        <p:spPr>
          <a:xfrm>
            <a:off x="1851650" y="4531075"/>
            <a:ext cx="4194900" cy="68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1900"/>
              <a:buFont typeface="Calibri"/>
              <a:buNone/>
            </a:pPr>
            <a:r>
              <a:rPr lang="en" sz="1000" b="1">
                <a:solidFill>
                  <a:srgbClr val="23292D"/>
                </a:solidFill>
                <a:latin typeface="Open Sans"/>
                <a:ea typeface="Open Sans"/>
                <a:cs typeface="Open Sans"/>
                <a:sym typeface="Open Sans"/>
              </a:rPr>
              <a:t>Resources:</a:t>
            </a:r>
            <a:endParaRPr sz="1000" b="1">
              <a:solidFill>
                <a:srgbClr val="23292D"/>
              </a:solidFill>
              <a:latin typeface="Open Sans"/>
              <a:ea typeface="Open Sans"/>
              <a:cs typeface="Open Sans"/>
              <a:sym typeface="Open Sans"/>
            </a:endParaRPr>
          </a:p>
          <a:p>
            <a:pPr marL="457200" marR="0" lvl="0" indent="-292100" algn="l" rtl="0">
              <a:lnSpc>
                <a:spcPct val="100000"/>
              </a:lnSpc>
              <a:spcBef>
                <a:spcPts val="0"/>
              </a:spcBef>
              <a:spcAft>
                <a:spcPts val="0"/>
              </a:spcAft>
              <a:buClr>
                <a:srgbClr val="23292D"/>
              </a:buClr>
              <a:buSzPts val="1000"/>
              <a:buFont typeface="Open Sans"/>
              <a:buChar char="●"/>
            </a:pPr>
            <a:r>
              <a:rPr lang="en" sz="1000">
                <a:solidFill>
                  <a:srgbClr val="23292D"/>
                </a:solidFill>
                <a:latin typeface="Open Sans"/>
                <a:ea typeface="Open Sans"/>
                <a:cs typeface="Open Sans"/>
                <a:sym typeface="Open Sans"/>
              </a:rPr>
              <a:t>https://zerofoodwastecoalition.org/</a:t>
            </a:r>
            <a:endParaRPr sz="1200">
              <a:solidFill>
                <a:srgbClr val="23292D"/>
              </a:solidFill>
              <a:latin typeface="Open Sans"/>
              <a:ea typeface="Open Sans"/>
              <a:cs typeface="Open Sans"/>
              <a:sym typeface="Open Sans"/>
            </a:endParaRPr>
          </a:p>
        </p:txBody>
      </p:sp>
      <p:sp>
        <p:nvSpPr>
          <p:cNvPr id="1073" name="Google Shape;1073;p151"/>
          <p:cNvSpPr txBox="1"/>
          <p:nvPr/>
        </p:nvSpPr>
        <p:spPr>
          <a:xfrm>
            <a:off x="227125" y="1074200"/>
            <a:ext cx="5493000" cy="33828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rgbClr val="3C4043"/>
              </a:buClr>
              <a:buSzPts val="1400"/>
              <a:buFont typeface="Lora"/>
              <a:buChar char="●"/>
            </a:pPr>
            <a:r>
              <a:rPr lang="en">
                <a:solidFill>
                  <a:srgbClr val="3C4043"/>
                </a:solidFill>
                <a:latin typeface="Lora"/>
                <a:ea typeface="Lora"/>
                <a:cs typeface="Lora"/>
                <a:sym typeface="Lora"/>
              </a:rPr>
              <a:t>Date label confusion is one of the leading causes of consumer food waste, estimated to drive nearly 85% of Americans to prematurely toss food that is still safe to eat.</a:t>
            </a:r>
            <a:endParaRPr>
              <a:solidFill>
                <a:srgbClr val="3C4043"/>
              </a:solidFill>
              <a:latin typeface="Lora"/>
              <a:ea typeface="Lora"/>
              <a:cs typeface="Lora"/>
              <a:sym typeface="Lora"/>
            </a:endParaRPr>
          </a:p>
          <a:p>
            <a:pPr marL="457200" marR="0" lvl="0" indent="-317500" algn="l" rtl="0">
              <a:lnSpc>
                <a:spcPct val="115000"/>
              </a:lnSpc>
              <a:spcBef>
                <a:spcPts val="1000"/>
              </a:spcBef>
              <a:spcAft>
                <a:spcPts val="0"/>
              </a:spcAft>
              <a:buClr>
                <a:srgbClr val="3C4043"/>
              </a:buClr>
              <a:buSzPts val="1400"/>
              <a:buFont typeface="Lora"/>
              <a:buChar char="●"/>
            </a:pPr>
            <a:r>
              <a:rPr lang="en">
                <a:solidFill>
                  <a:srgbClr val="3C4043"/>
                </a:solidFill>
                <a:latin typeface="Lora"/>
                <a:ea typeface="Lora"/>
                <a:cs typeface="Lora"/>
                <a:sym typeface="Lora"/>
              </a:rPr>
              <a:t>Recent voluntary initiatives in the US have coalesced around the standard labels “Best If Used By” for food’s peak quality and “Use By” for food safety.</a:t>
            </a:r>
            <a:endParaRPr>
              <a:solidFill>
                <a:srgbClr val="3C4043"/>
              </a:solidFill>
              <a:latin typeface="Lora"/>
              <a:ea typeface="Lora"/>
              <a:cs typeface="Lora"/>
              <a:sym typeface="Lora"/>
            </a:endParaRPr>
          </a:p>
          <a:p>
            <a:pPr marL="457200" marR="0" lvl="0" indent="-317500" algn="l" rtl="0">
              <a:lnSpc>
                <a:spcPct val="115000"/>
              </a:lnSpc>
              <a:spcBef>
                <a:spcPts val="1000"/>
              </a:spcBef>
              <a:spcAft>
                <a:spcPts val="1000"/>
              </a:spcAft>
              <a:buClr>
                <a:srgbClr val="3C4043"/>
              </a:buClr>
              <a:buSzPts val="1400"/>
              <a:buFont typeface="Lora"/>
              <a:buChar char="●"/>
            </a:pPr>
            <a:r>
              <a:rPr lang="en">
                <a:solidFill>
                  <a:srgbClr val="3C4043"/>
                </a:solidFill>
                <a:latin typeface="Lora"/>
                <a:ea typeface="Lora"/>
                <a:cs typeface="Lora"/>
                <a:sym typeface="Lora"/>
              </a:rPr>
              <a:t>Bipartisan Food Date Labeling Act is introduced to Congress almost every year to codify a national standard.  The bill would clarify that food can be safely donated past the “BEST If Used By” date. The bill also critically requires FDA and USDA to educate consumers about the meaning of these date-label terms. </a:t>
            </a:r>
            <a:endParaRPr>
              <a:solidFill>
                <a:srgbClr val="3C4043"/>
              </a:solidFill>
              <a:latin typeface="Lora"/>
              <a:ea typeface="Lora"/>
              <a:cs typeface="Lora"/>
              <a:sym typeface="Lora"/>
            </a:endParaRPr>
          </a:p>
        </p:txBody>
      </p:sp>
      <p:pic>
        <p:nvPicPr>
          <p:cNvPr id="1074" name="Google Shape;1074;p151"/>
          <p:cNvPicPr preferRelativeResize="0"/>
          <p:nvPr/>
        </p:nvPicPr>
        <p:blipFill rotWithShape="1">
          <a:blip r:embed="rId4">
            <a:alphaModFix amt="50000"/>
          </a:blip>
          <a:srcRect l="24095" r="11200"/>
          <a:stretch/>
        </p:blipFill>
        <p:spPr>
          <a:xfrm>
            <a:off x="5892775" y="785350"/>
            <a:ext cx="3291050" cy="3814750"/>
          </a:xfrm>
          <a:prstGeom prst="rect">
            <a:avLst/>
          </a:prstGeom>
          <a:noFill/>
          <a:ln>
            <a:noFill/>
          </a:ln>
        </p:spPr>
      </p:pic>
      <p:pic>
        <p:nvPicPr>
          <p:cNvPr id="1075" name="Google Shape;1075;p151"/>
          <p:cNvPicPr preferRelativeResize="0"/>
          <p:nvPr/>
        </p:nvPicPr>
        <p:blipFill>
          <a:blip r:embed="rId5">
            <a:alphaModFix/>
          </a:blip>
          <a:stretch>
            <a:fillRect/>
          </a:stretch>
        </p:blipFill>
        <p:spPr>
          <a:xfrm>
            <a:off x="4901858" y="4600100"/>
            <a:ext cx="455890" cy="494125"/>
          </a:xfrm>
          <a:prstGeom prst="rect">
            <a:avLst/>
          </a:prstGeom>
          <a:noFill/>
          <a:ln>
            <a:noFill/>
          </a:ln>
        </p:spPr>
      </p:pic>
      <p:sp>
        <p:nvSpPr>
          <p:cNvPr id="1076" name="Google Shape;1076;p151"/>
          <p:cNvSpPr txBox="1"/>
          <p:nvPr/>
        </p:nvSpPr>
        <p:spPr>
          <a:xfrm>
            <a:off x="7552325" y="4307600"/>
            <a:ext cx="1468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484848"/>
                </a:solidFill>
                <a:highlight>
                  <a:schemeClr val="lt1"/>
                </a:highlight>
              </a:rPr>
              <a:t>Stephen Gosling Photography</a:t>
            </a:r>
            <a:endParaRPr sz="7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0"/>
        <p:cNvGrpSpPr/>
        <p:nvPr/>
      </p:nvGrpSpPr>
      <p:grpSpPr>
        <a:xfrm>
          <a:off x="0" y="0"/>
          <a:ext cx="0" cy="0"/>
          <a:chOff x="0" y="0"/>
          <a:chExt cx="0" cy="0"/>
        </a:xfrm>
      </p:grpSpPr>
      <p:sp>
        <p:nvSpPr>
          <p:cNvPr id="1081" name="Google Shape;1081;p152"/>
          <p:cNvSpPr txBox="1"/>
          <p:nvPr/>
        </p:nvSpPr>
        <p:spPr>
          <a:xfrm>
            <a:off x="180600" y="134750"/>
            <a:ext cx="8272800" cy="6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2200" b="1">
                <a:solidFill>
                  <a:srgbClr val="FFFFFF"/>
                </a:solidFill>
                <a:latin typeface="Lora"/>
                <a:ea typeface="Lora"/>
                <a:cs typeface="Lora"/>
                <a:sym typeface="Lora"/>
              </a:rPr>
              <a:t>Donating Food</a:t>
            </a:r>
            <a:endParaRPr sz="2500" b="1" i="0" u="none" strike="noStrike" cap="none">
              <a:solidFill>
                <a:srgbClr val="FFFFFF"/>
              </a:solidFill>
              <a:latin typeface="Open Sans"/>
              <a:ea typeface="Open Sans"/>
              <a:cs typeface="Open Sans"/>
              <a:sym typeface="Open Sans"/>
            </a:endParaRPr>
          </a:p>
        </p:txBody>
      </p:sp>
      <p:pic>
        <p:nvPicPr>
          <p:cNvPr id="1082" name="Google Shape;1082;p152"/>
          <p:cNvPicPr preferRelativeResize="0"/>
          <p:nvPr/>
        </p:nvPicPr>
        <p:blipFill rotWithShape="1">
          <a:blip r:embed="rId4">
            <a:alphaModFix/>
          </a:blip>
          <a:srcRect l="31412"/>
          <a:stretch/>
        </p:blipFill>
        <p:spPr>
          <a:xfrm>
            <a:off x="5568925" y="1147975"/>
            <a:ext cx="3285575" cy="3153376"/>
          </a:xfrm>
          <a:prstGeom prst="rect">
            <a:avLst/>
          </a:prstGeom>
          <a:noFill/>
          <a:ln>
            <a:noFill/>
          </a:ln>
        </p:spPr>
      </p:pic>
      <p:sp>
        <p:nvSpPr>
          <p:cNvPr id="1083" name="Google Shape;1083;p152"/>
          <p:cNvSpPr txBox="1"/>
          <p:nvPr/>
        </p:nvSpPr>
        <p:spPr>
          <a:xfrm>
            <a:off x="1851650" y="4531075"/>
            <a:ext cx="6525600" cy="68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1900"/>
              <a:buFont typeface="Calibri"/>
              <a:buNone/>
            </a:pPr>
            <a:r>
              <a:rPr lang="en" sz="1000" b="1">
                <a:solidFill>
                  <a:srgbClr val="23292D"/>
                </a:solidFill>
                <a:latin typeface="Open Sans"/>
                <a:ea typeface="Open Sans"/>
                <a:cs typeface="Open Sans"/>
                <a:sym typeface="Open Sans"/>
              </a:rPr>
              <a:t>Resources:</a:t>
            </a:r>
            <a:endParaRPr sz="1000" b="1">
              <a:solidFill>
                <a:srgbClr val="23292D"/>
              </a:solidFill>
              <a:latin typeface="Open Sans"/>
              <a:ea typeface="Open Sans"/>
              <a:cs typeface="Open Sans"/>
              <a:sym typeface="Open Sans"/>
            </a:endParaRPr>
          </a:p>
          <a:p>
            <a:pPr marL="457200" marR="0" lvl="0" indent="-292100" algn="l" rtl="0">
              <a:lnSpc>
                <a:spcPct val="100000"/>
              </a:lnSpc>
              <a:spcBef>
                <a:spcPts val="0"/>
              </a:spcBef>
              <a:spcAft>
                <a:spcPts val="0"/>
              </a:spcAft>
              <a:buClr>
                <a:srgbClr val="23292D"/>
              </a:buClr>
              <a:buSzPts val="1000"/>
              <a:buFont typeface="Open Sans"/>
              <a:buChar char="●"/>
            </a:pPr>
            <a:r>
              <a:rPr lang="en" sz="1000" u="sng">
                <a:solidFill>
                  <a:schemeClr val="hlink"/>
                </a:solidFill>
                <a:latin typeface="Open Sans"/>
                <a:ea typeface="Open Sans"/>
                <a:cs typeface="Open Sans"/>
                <a:sym typeface="Open Sans"/>
                <a:hlinkClick r:id="rId5"/>
              </a:rPr>
              <a:t>https://www.nycfoodpolicy.org/expiration-dates-can-you-donate-past-date-packaged-foods/</a:t>
            </a:r>
            <a:endParaRPr sz="1000">
              <a:solidFill>
                <a:srgbClr val="23292D"/>
              </a:solidFill>
              <a:latin typeface="Open Sans"/>
              <a:ea typeface="Open Sans"/>
              <a:cs typeface="Open Sans"/>
              <a:sym typeface="Open Sans"/>
            </a:endParaRPr>
          </a:p>
          <a:p>
            <a:pPr marL="457200" marR="0" lvl="0" indent="-292100" algn="l" rtl="0">
              <a:lnSpc>
                <a:spcPct val="100000"/>
              </a:lnSpc>
              <a:spcBef>
                <a:spcPts val="0"/>
              </a:spcBef>
              <a:spcAft>
                <a:spcPts val="0"/>
              </a:spcAft>
              <a:buClr>
                <a:srgbClr val="23292D"/>
              </a:buClr>
              <a:buSzPts val="1000"/>
              <a:buFont typeface="Open Sans"/>
              <a:buChar char="●"/>
            </a:pPr>
            <a:r>
              <a:rPr lang="en" sz="1000" u="sng">
                <a:solidFill>
                  <a:schemeClr val="hlink"/>
                </a:solidFill>
                <a:latin typeface="Open Sans"/>
                <a:ea typeface="Open Sans"/>
                <a:cs typeface="Open Sans"/>
                <a:sym typeface="Open Sans"/>
                <a:hlinkClick r:id="rId6"/>
              </a:rPr>
              <a:t>https://us.sodexo.com/files/live/sites/com-us/files/inspired-thinking/2023/Sodexo_Food_Recovery_Donation_Guide.pdf?ct=t(EMAIL_CAMPAIGN_6_29_2023_14_20)&amp;mc_cid=f3e9575d83&amp;mc_eid=0e5c1769de</a:t>
            </a:r>
            <a:r>
              <a:rPr lang="en" sz="1000">
                <a:solidFill>
                  <a:srgbClr val="23292D"/>
                </a:solidFill>
                <a:latin typeface="Open Sans"/>
                <a:ea typeface="Open Sans"/>
                <a:cs typeface="Open Sans"/>
                <a:sym typeface="Open Sans"/>
              </a:rPr>
              <a:t> </a:t>
            </a:r>
            <a:endParaRPr sz="1000">
              <a:solidFill>
                <a:srgbClr val="23292D"/>
              </a:solidFill>
              <a:latin typeface="Open Sans"/>
              <a:ea typeface="Open Sans"/>
              <a:cs typeface="Open Sans"/>
              <a:sym typeface="Open Sans"/>
            </a:endParaRPr>
          </a:p>
        </p:txBody>
      </p:sp>
      <p:sp>
        <p:nvSpPr>
          <p:cNvPr id="1084" name="Google Shape;1084;p152"/>
          <p:cNvSpPr txBox="1"/>
          <p:nvPr/>
        </p:nvSpPr>
        <p:spPr>
          <a:xfrm>
            <a:off x="227125" y="1074200"/>
            <a:ext cx="5493000" cy="3402600"/>
          </a:xfrm>
          <a:prstGeom prst="rect">
            <a:avLst/>
          </a:prstGeom>
          <a:noFill/>
          <a:ln>
            <a:noFill/>
          </a:ln>
        </p:spPr>
        <p:txBody>
          <a:bodyPr spcFirstLastPara="1" wrap="square" lIns="91425" tIns="91425" rIns="91425" bIns="91425" anchor="t" anchorCtr="0">
            <a:spAutoFit/>
          </a:bodyPr>
          <a:lstStyle/>
          <a:p>
            <a:pPr marL="457200" marR="0" lvl="0" indent="-311150" algn="l" rtl="0">
              <a:lnSpc>
                <a:spcPct val="115000"/>
              </a:lnSpc>
              <a:spcBef>
                <a:spcPts val="0"/>
              </a:spcBef>
              <a:spcAft>
                <a:spcPts val="0"/>
              </a:spcAft>
              <a:buClr>
                <a:srgbClr val="3C4043"/>
              </a:buClr>
              <a:buSzPts val="1300"/>
              <a:buFont typeface="Lora"/>
              <a:buChar char="●"/>
            </a:pPr>
            <a:r>
              <a:rPr lang="en" sz="1300">
                <a:solidFill>
                  <a:srgbClr val="3C4043"/>
                </a:solidFill>
                <a:latin typeface="Lora"/>
                <a:ea typeface="Lora"/>
                <a:cs typeface="Lora"/>
                <a:sym typeface="Lora"/>
              </a:rPr>
              <a:t>Just 2% of annual food surplus gets donated; the remaining surplus represents 149 billion meals’ worth of food.</a:t>
            </a:r>
            <a:endParaRPr sz="1300">
              <a:solidFill>
                <a:srgbClr val="3C4043"/>
              </a:solidFill>
              <a:latin typeface="Lora"/>
              <a:ea typeface="Lora"/>
              <a:cs typeface="Lora"/>
              <a:sym typeface="Lora"/>
            </a:endParaRPr>
          </a:p>
          <a:p>
            <a:pPr marL="914400" marR="0" lvl="1" indent="-311150" algn="l" rtl="0">
              <a:lnSpc>
                <a:spcPct val="115000"/>
              </a:lnSpc>
              <a:spcBef>
                <a:spcPts val="1000"/>
              </a:spcBef>
              <a:spcAft>
                <a:spcPts val="0"/>
              </a:spcAft>
              <a:buClr>
                <a:srgbClr val="3C4043"/>
              </a:buClr>
              <a:buSzPts val="1300"/>
              <a:buFont typeface="Lora"/>
              <a:buChar char="○"/>
            </a:pPr>
            <a:r>
              <a:rPr lang="en" sz="1300">
                <a:solidFill>
                  <a:srgbClr val="3C4043"/>
                </a:solidFill>
                <a:latin typeface="Lora"/>
                <a:ea typeface="Lora"/>
                <a:cs typeface="Lora"/>
                <a:sym typeface="Lora"/>
              </a:rPr>
              <a:t>22% of food surplus is inedible parts such as bones and peels. An additional 33% is “not fit for human consumption” - but could potentially be edible with better food management practices. That leaves 45% that’s currently “fit to eat”.</a:t>
            </a:r>
            <a:endParaRPr sz="1300">
              <a:solidFill>
                <a:srgbClr val="3C4043"/>
              </a:solidFill>
              <a:latin typeface="Lora"/>
              <a:ea typeface="Lora"/>
              <a:cs typeface="Lora"/>
              <a:sym typeface="Lora"/>
            </a:endParaRPr>
          </a:p>
          <a:p>
            <a:pPr marL="457200" marR="0" lvl="0" indent="-311150" algn="l" rtl="0">
              <a:lnSpc>
                <a:spcPct val="115000"/>
              </a:lnSpc>
              <a:spcBef>
                <a:spcPts val="1000"/>
              </a:spcBef>
              <a:spcAft>
                <a:spcPts val="1000"/>
              </a:spcAft>
              <a:buClr>
                <a:srgbClr val="3C4043"/>
              </a:buClr>
              <a:buSzPts val="1300"/>
              <a:buFont typeface="Lora"/>
              <a:buChar char="●"/>
            </a:pPr>
            <a:r>
              <a:rPr lang="en" sz="1300">
                <a:solidFill>
                  <a:srgbClr val="3C4043"/>
                </a:solidFill>
                <a:latin typeface="Lora"/>
                <a:ea typeface="Lora"/>
                <a:cs typeface="Lora"/>
                <a:sym typeface="Lora"/>
              </a:rPr>
              <a:t>The Bill Emerson Good Samaritan Food Donation Act of 1996 provides limited liability protection for people who make good faith donations of food and grocery products to nonprofits that feed the hungry. (Local and state laws may also provide immunity from civil liability regarding food donation operations.)</a:t>
            </a:r>
            <a:endParaRPr sz="1300">
              <a:solidFill>
                <a:srgbClr val="3C4043"/>
              </a:solidFill>
              <a:latin typeface="Lora"/>
              <a:ea typeface="Lora"/>
              <a:cs typeface="Lora"/>
              <a:sym typeface="Lor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8"/>
        <p:cNvGrpSpPr/>
        <p:nvPr/>
      </p:nvGrpSpPr>
      <p:grpSpPr>
        <a:xfrm>
          <a:off x="0" y="0"/>
          <a:ext cx="0" cy="0"/>
          <a:chOff x="0" y="0"/>
          <a:chExt cx="0" cy="0"/>
        </a:xfrm>
      </p:grpSpPr>
      <p:sp>
        <p:nvSpPr>
          <p:cNvPr id="1089" name="Google Shape;1089;p153"/>
          <p:cNvSpPr txBox="1"/>
          <p:nvPr/>
        </p:nvSpPr>
        <p:spPr>
          <a:xfrm>
            <a:off x="180600" y="134750"/>
            <a:ext cx="8272800" cy="6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2200" b="1">
                <a:solidFill>
                  <a:srgbClr val="FFFFFF"/>
                </a:solidFill>
                <a:latin typeface="Lora"/>
                <a:ea typeface="Lora"/>
                <a:cs typeface="Lora"/>
                <a:sym typeface="Lora"/>
              </a:rPr>
              <a:t>Landfill Methane</a:t>
            </a:r>
            <a:endParaRPr sz="2500" b="1" i="0" u="none" strike="noStrike" cap="none">
              <a:solidFill>
                <a:srgbClr val="FFFFFF"/>
              </a:solidFill>
              <a:latin typeface="Open Sans"/>
              <a:ea typeface="Open Sans"/>
              <a:cs typeface="Open Sans"/>
              <a:sym typeface="Open Sans"/>
            </a:endParaRPr>
          </a:p>
        </p:txBody>
      </p:sp>
      <p:pic>
        <p:nvPicPr>
          <p:cNvPr id="1090" name="Google Shape;1090;p153"/>
          <p:cNvPicPr preferRelativeResize="0"/>
          <p:nvPr/>
        </p:nvPicPr>
        <p:blipFill rotWithShape="1">
          <a:blip r:embed="rId4">
            <a:alphaModFix amt="60000"/>
          </a:blip>
          <a:srcRect l="17060"/>
          <a:stretch/>
        </p:blipFill>
        <p:spPr>
          <a:xfrm>
            <a:off x="5943375" y="742850"/>
            <a:ext cx="3200625" cy="3858900"/>
          </a:xfrm>
          <a:prstGeom prst="rect">
            <a:avLst/>
          </a:prstGeom>
          <a:noFill/>
          <a:ln>
            <a:noFill/>
          </a:ln>
        </p:spPr>
      </p:pic>
      <p:sp>
        <p:nvSpPr>
          <p:cNvPr id="1091" name="Google Shape;1091;p153"/>
          <p:cNvSpPr txBox="1"/>
          <p:nvPr/>
        </p:nvSpPr>
        <p:spPr>
          <a:xfrm>
            <a:off x="227125" y="1074200"/>
            <a:ext cx="5493000" cy="3172500"/>
          </a:xfrm>
          <a:prstGeom prst="rect">
            <a:avLst/>
          </a:prstGeom>
          <a:noFill/>
          <a:ln>
            <a:noFill/>
          </a:ln>
        </p:spPr>
        <p:txBody>
          <a:bodyPr spcFirstLastPara="1" wrap="square" lIns="91425" tIns="91425" rIns="91425" bIns="91425" anchor="t" anchorCtr="0">
            <a:spAutoFit/>
          </a:bodyPr>
          <a:lstStyle/>
          <a:p>
            <a:pPr marL="457200" marR="0" lvl="0" indent="-311150" algn="l" rtl="0">
              <a:lnSpc>
                <a:spcPct val="115000"/>
              </a:lnSpc>
              <a:spcBef>
                <a:spcPts val="0"/>
              </a:spcBef>
              <a:spcAft>
                <a:spcPts val="0"/>
              </a:spcAft>
              <a:buClr>
                <a:srgbClr val="3C4043"/>
              </a:buClr>
              <a:buSzPts val="1300"/>
              <a:buFont typeface="Lora"/>
              <a:buChar char="●"/>
            </a:pPr>
            <a:r>
              <a:rPr lang="en" sz="1300">
                <a:solidFill>
                  <a:srgbClr val="3C4043"/>
                </a:solidFill>
                <a:latin typeface="Lora"/>
                <a:ea typeface="Lora"/>
                <a:cs typeface="Lora"/>
                <a:sym typeface="Lora"/>
              </a:rPr>
              <a:t>Methane is generated when organic matter (food, yard trimmings, etc.) decomposes under anaerobic conditions.</a:t>
            </a:r>
            <a:endParaRPr sz="1300">
              <a:solidFill>
                <a:srgbClr val="3C4043"/>
              </a:solidFill>
              <a:latin typeface="Lora"/>
              <a:ea typeface="Lora"/>
              <a:cs typeface="Lora"/>
              <a:sym typeface="Lora"/>
            </a:endParaRPr>
          </a:p>
          <a:p>
            <a:pPr marL="457200" marR="0" lvl="0" indent="-311150" algn="l" rtl="0">
              <a:lnSpc>
                <a:spcPct val="115000"/>
              </a:lnSpc>
              <a:spcBef>
                <a:spcPts val="1000"/>
              </a:spcBef>
              <a:spcAft>
                <a:spcPts val="0"/>
              </a:spcAft>
              <a:buClr>
                <a:srgbClr val="3C4043"/>
              </a:buClr>
              <a:buSzPts val="1300"/>
              <a:buFont typeface="Lora"/>
              <a:buChar char="●"/>
            </a:pPr>
            <a:r>
              <a:rPr lang="en" sz="1300">
                <a:solidFill>
                  <a:srgbClr val="3C4043"/>
                </a:solidFill>
                <a:latin typeface="Lora"/>
                <a:ea typeface="Lora"/>
                <a:cs typeface="Lora"/>
                <a:sym typeface="Lora"/>
              </a:rPr>
              <a:t>Methane is a powerful greenhouse gas – 80 times more potent than carbon dioxide on a 20-year time frame. However, methane has a relatively short residence time in the atmosphere - it breaks down after about 12 years on average. Therefore, targeting methane sources now will reduce atmospheric GHG concentrations with effects that will be felt in just a decade or two - which is critical for limiting warming by 2050.</a:t>
            </a:r>
            <a:endParaRPr sz="1300">
              <a:solidFill>
                <a:srgbClr val="3C4043"/>
              </a:solidFill>
              <a:latin typeface="Lora"/>
              <a:ea typeface="Lora"/>
              <a:cs typeface="Lora"/>
              <a:sym typeface="Lora"/>
            </a:endParaRPr>
          </a:p>
          <a:p>
            <a:pPr marL="457200" marR="0" lvl="0" indent="-311150" algn="l" rtl="0">
              <a:lnSpc>
                <a:spcPct val="115000"/>
              </a:lnSpc>
              <a:spcBef>
                <a:spcPts val="1000"/>
              </a:spcBef>
              <a:spcAft>
                <a:spcPts val="1000"/>
              </a:spcAft>
              <a:buClr>
                <a:srgbClr val="3C4043"/>
              </a:buClr>
              <a:buSzPts val="1300"/>
              <a:buFont typeface="Lora"/>
              <a:buChar char="●"/>
            </a:pPr>
            <a:r>
              <a:rPr lang="en" sz="1300">
                <a:solidFill>
                  <a:srgbClr val="3C4043"/>
                </a:solidFill>
                <a:latin typeface="Lora"/>
                <a:ea typeface="Lora"/>
                <a:cs typeface="Lora"/>
                <a:sym typeface="Lora"/>
              </a:rPr>
              <a:t>EPA research indicates that diverting food waste from landfill reduces the methane generation potential by 33%.</a:t>
            </a:r>
            <a:endParaRPr sz="1300">
              <a:solidFill>
                <a:srgbClr val="3C4043"/>
              </a:solidFill>
              <a:latin typeface="Lora"/>
              <a:ea typeface="Lora"/>
              <a:cs typeface="Lora"/>
              <a:sym typeface="Lor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5"/>
        <p:cNvGrpSpPr/>
        <p:nvPr/>
      </p:nvGrpSpPr>
      <p:grpSpPr>
        <a:xfrm>
          <a:off x="0" y="0"/>
          <a:ext cx="0" cy="0"/>
          <a:chOff x="0" y="0"/>
          <a:chExt cx="0" cy="0"/>
        </a:xfrm>
      </p:grpSpPr>
      <p:sp>
        <p:nvSpPr>
          <p:cNvPr id="1096" name="Google Shape;1096;p154"/>
          <p:cNvSpPr txBox="1"/>
          <p:nvPr/>
        </p:nvSpPr>
        <p:spPr>
          <a:xfrm>
            <a:off x="180600" y="134750"/>
            <a:ext cx="8272800" cy="6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2200" b="1">
                <a:solidFill>
                  <a:srgbClr val="FFFFFF"/>
                </a:solidFill>
                <a:latin typeface="Lora"/>
                <a:ea typeface="Lora"/>
                <a:cs typeface="Lora"/>
                <a:sym typeface="Lora"/>
              </a:rPr>
              <a:t>Composting</a:t>
            </a:r>
            <a:endParaRPr sz="2500" b="1" i="0" u="none" strike="noStrike" cap="none">
              <a:solidFill>
                <a:srgbClr val="FFFFFF"/>
              </a:solidFill>
              <a:latin typeface="Open Sans"/>
              <a:ea typeface="Open Sans"/>
              <a:cs typeface="Open Sans"/>
              <a:sym typeface="Open Sans"/>
            </a:endParaRPr>
          </a:p>
        </p:txBody>
      </p:sp>
      <p:sp>
        <p:nvSpPr>
          <p:cNvPr id="1097" name="Google Shape;1097;p154"/>
          <p:cNvSpPr txBox="1"/>
          <p:nvPr/>
        </p:nvSpPr>
        <p:spPr>
          <a:xfrm>
            <a:off x="777201" y="926975"/>
            <a:ext cx="2130900" cy="31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a:latin typeface="Open Sans"/>
                <a:ea typeface="Open Sans"/>
                <a:cs typeface="Open Sans"/>
                <a:sym typeface="Open Sans"/>
              </a:rPr>
              <a:t>Home Composting</a:t>
            </a:r>
            <a:endParaRPr sz="1100" b="1" i="0" u="none" strike="noStrike" cap="none">
              <a:solidFill>
                <a:srgbClr val="000000"/>
              </a:solidFill>
              <a:latin typeface="Open Sans"/>
              <a:ea typeface="Open Sans"/>
              <a:cs typeface="Open Sans"/>
              <a:sym typeface="Open Sans"/>
            </a:endParaRPr>
          </a:p>
        </p:txBody>
      </p:sp>
      <p:sp>
        <p:nvSpPr>
          <p:cNvPr id="1098" name="Google Shape;1098;p154"/>
          <p:cNvSpPr txBox="1"/>
          <p:nvPr/>
        </p:nvSpPr>
        <p:spPr>
          <a:xfrm>
            <a:off x="3424934" y="926975"/>
            <a:ext cx="2506200" cy="31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a:latin typeface="Open Sans"/>
                <a:ea typeface="Open Sans"/>
                <a:cs typeface="Open Sans"/>
                <a:sym typeface="Open Sans"/>
              </a:rPr>
              <a:t>Community Composting</a:t>
            </a:r>
            <a:endParaRPr sz="1100" b="1" i="0" u="none" strike="noStrike" cap="none">
              <a:solidFill>
                <a:srgbClr val="000000"/>
              </a:solidFill>
              <a:latin typeface="Open Sans"/>
              <a:ea typeface="Open Sans"/>
              <a:cs typeface="Open Sans"/>
              <a:sym typeface="Open Sans"/>
            </a:endParaRPr>
          </a:p>
        </p:txBody>
      </p:sp>
      <p:sp>
        <p:nvSpPr>
          <p:cNvPr id="1099" name="Google Shape;1099;p154"/>
          <p:cNvSpPr txBox="1"/>
          <p:nvPr/>
        </p:nvSpPr>
        <p:spPr>
          <a:xfrm>
            <a:off x="5848719" y="926975"/>
            <a:ext cx="2898900" cy="31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a:latin typeface="Open Sans"/>
                <a:ea typeface="Open Sans"/>
                <a:cs typeface="Open Sans"/>
                <a:sym typeface="Open Sans"/>
              </a:rPr>
              <a:t>Centralized “Composting”</a:t>
            </a:r>
            <a:endParaRPr sz="1100" b="1" i="0" u="none" strike="noStrike" cap="none">
              <a:solidFill>
                <a:srgbClr val="000000"/>
              </a:solidFill>
              <a:latin typeface="Open Sans"/>
              <a:ea typeface="Open Sans"/>
              <a:cs typeface="Open Sans"/>
              <a:sym typeface="Open Sans"/>
            </a:endParaRPr>
          </a:p>
        </p:txBody>
      </p:sp>
      <p:pic>
        <p:nvPicPr>
          <p:cNvPr id="1100" name="Google Shape;1100;p154"/>
          <p:cNvPicPr preferRelativeResize="0"/>
          <p:nvPr/>
        </p:nvPicPr>
        <p:blipFill>
          <a:blip r:embed="rId4">
            <a:alphaModFix/>
          </a:blip>
          <a:stretch>
            <a:fillRect/>
          </a:stretch>
        </p:blipFill>
        <p:spPr>
          <a:xfrm>
            <a:off x="3290563" y="1564900"/>
            <a:ext cx="2357675" cy="2414574"/>
          </a:xfrm>
          <a:prstGeom prst="rect">
            <a:avLst/>
          </a:prstGeom>
          <a:noFill/>
          <a:ln>
            <a:noFill/>
          </a:ln>
        </p:spPr>
      </p:pic>
      <p:sp>
        <p:nvSpPr>
          <p:cNvPr id="1101" name="Google Shape;1101;p154"/>
          <p:cNvSpPr txBox="1"/>
          <p:nvPr/>
        </p:nvSpPr>
        <p:spPr>
          <a:xfrm>
            <a:off x="3290575" y="3747875"/>
            <a:ext cx="18396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rPr>
              <a:t>http://whitelockfarm.org/compost</a:t>
            </a:r>
            <a:endParaRPr sz="600">
              <a:solidFill>
                <a:schemeClr val="lt1"/>
              </a:solidFill>
            </a:endParaRPr>
          </a:p>
        </p:txBody>
      </p:sp>
      <p:pic>
        <p:nvPicPr>
          <p:cNvPr id="1102" name="Google Shape;1102;p154"/>
          <p:cNvPicPr preferRelativeResize="0"/>
          <p:nvPr/>
        </p:nvPicPr>
        <p:blipFill>
          <a:blip r:embed="rId5">
            <a:alphaModFix/>
          </a:blip>
          <a:stretch>
            <a:fillRect/>
          </a:stretch>
        </p:blipFill>
        <p:spPr>
          <a:xfrm>
            <a:off x="6299176" y="1295400"/>
            <a:ext cx="2352675" cy="1943100"/>
          </a:xfrm>
          <a:prstGeom prst="rect">
            <a:avLst/>
          </a:prstGeom>
          <a:noFill/>
          <a:ln>
            <a:noFill/>
          </a:ln>
        </p:spPr>
      </p:pic>
      <p:sp>
        <p:nvSpPr>
          <p:cNvPr id="1103" name="Google Shape;1103;p154"/>
          <p:cNvSpPr txBox="1"/>
          <p:nvPr/>
        </p:nvSpPr>
        <p:spPr>
          <a:xfrm>
            <a:off x="6305350" y="2869200"/>
            <a:ext cx="2352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rPr>
              <a:t>https://www.lakesrpc.org/ckfinder/userfiles/files/Centralized%20Composting_full%20doc_.pdf</a:t>
            </a:r>
            <a:endParaRPr sz="600">
              <a:solidFill>
                <a:schemeClr val="lt1"/>
              </a:solidFill>
            </a:endParaRPr>
          </a:p>
        </p:txBody>
      </p:sp>
      <p:pic>
        <p:nvPicPr>
          <p:cNvPr id="1104" name="Google Shape;1104;p154"/>
          <p:cNvPicPr preferRelativeResize="0"/>
          <p:nvPr/>
        </p:nvPicPr>
        <p:blipFill>
          <a:blip r:embed="rId6">
            <a:alphaModFix/>
          </a:blip>
          <a:stretch>
            <a:fillRect/>
          </a:stretch>
        </p:blipFill>
        <p:spPr>
          <a:xfrm>
            <a:off x="6561846" y="3288325"/>
            <a:ext cx="1839600" cy="1201329"/>
          </a:xfrm>
          <a:prstGeom prst="rect">
            <a:avLst/>
          </a:prstGeom>
          <a:noFill/>
          <a:ln>
            <a:noFill/>
          </a:ln>
        </p:spPr>
      </p:pic>
      <p:pic>
        <p:nvPicPr>
          <p:cNvPr id="1105" name="Google Shape;1105;p154"/>
          <p:cNvPicPr preferRelativeResize="0"/>
          <p:nvPr/>
        </p:nvPicPr>
        <p:blipFill>
          <a:blip r:embed="rId7">
            <a:alphaModFix/>
          </a:blip>
          <a:stretch>
            <a:fillRect/>
          </a:stretch>
        </p:blipFill>
        <p:spPr>
          <a:xfrm>
            <a:off x="326924" y="2806650"/>
            <a:ext cx="2460399" cy="1640274"/>
          </a:xfrm>
          <a:prstGeom prst="rect">
            <a:avLst/>
          </a:prstGeom>
          <a:noFill/>
          <a:ln>
            <a:noFill/>
          </a:ln>
        </p:spPr>
      </p:pic>
      <p:pic>
        <p:nvPicPr>
          <p:cNvPr id="1106" name="Google Shape;1106;p154"/>
          <p:cNvPicPr preferRelativeResize="0"/>
          <p:nvPr/>
        </p:nvPicPr>
        <p:blipFill rotWithShape="1">
          <a:blip r:embed="rId8">
            <a:alphaModFix/>
          </a:blip>
          <a:srcRect t="11855" b="5122"/>
          <a:stretch/>
        </p:blipFill>
        <p:spPr>
          <a:xfrm>
            <a:off x="883050" y="1245585"/>
            <a:ext cx="2130901" cy="1769090"/>
          </a:xfrm>
          <a:prstGeom prst="rect">
            <a:avLst/>
          </a:prstGeom>
          <a:noFill/>
          <a:ln>
            <a:noFill/>
          </a:ln>
        </p:spPr>
      </p:pic>
      <p:sp>
        <p:nvSpPr>
          <p:cNvPr id="1107" name="Google Shape;1107;p154"/>
          <p:cNvSpPr txBox="1"/>
          <p:nvPr/>
        </p:nvSpPr>
        <p:spPr>
          <a:xfrm>
            <a:off x="883050" y="2689975"/>
            <a:ext cx="7545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rPr>
              <a:t>https://lomi.com/</a:t>
            </a:r>
            <a:endParaRPr sz="600">
              <a:solidFill>
                <a:schemeClr val="lt1"/>
              </a:solidFill>
            </a:endParaRPr>
          </a:p>
        </p:txBody>
      </p:sp>
      <p:sp>
        <p:nvSpPr>
          <p:cNvPr id="1108" name="Google Shape;1108;p154"/>
          <p:cNvSpPr txBox="1"/>
          <p:nvPr/>
        </p:nvSpPr>
        <p:spPr>
          <a:xfrm>
            <a:off x="296750" y="4154425"/>
            <a:ext cx="25062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lt1"/>
                </a:solidFill>
              </a:rPr>
              <a:t>https://www.insidehook.com/article/advice/how-to-compost</a:t>
            </a:r>
            <a:endParaRPr sz="700">
              <a:solidFill>
                <a:schemeClr val="lt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12"/>
        <p:cNvGrpSpPr/>
        <p:nvPr/>
      </p:nvGrpSpPr>
      <p:grpSpPr>
        <a:xfrm>
          <a:off x="0" y="0"/>
          <a:ext cx="0" cy="0"/>
          <a:chOff x="0" y="0"/>
          <a:chExt cx="0" cy="0"/>
        </a:xfrm>
      </p:grpSpPr>
      <p:sp>
        <p:nvSpPr>
          <p:cNvPr id="1113" name="Google Shape;1113;p155"/>
          <p:cNvSpPr txBox="1"/>
          <p:nvPr/>
        </p:nvSpPr>
        <p:spPr>
          <a:xfrm>
            <a:off x="180600" y="134750"/>
            <a:ext cx="8272800" cy="6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2200" b="1">
                <a:solidFill>
                  <a:srgbClr val="FFFFFF"/>
                </a:solidFill>
                <a:latin typeface="Lora"/>
                <a:ea typeface="Lora"/>
                <a:cs typeface="Lora"/>
                <a:sym typeface="Lora"/>
              </a:rPr>
              <a:t>The </a:t>
            </a:r>
            <a:r>
              <a:rPr lang="en" sz="2200" b="1" i="0" u="none" strike="noStrike" cap="none">
                <a:solidFill>
                  <a:srgbClr val="FFFFFF"/>
                </a:solidFill>
                <a:latin typeface="Lora"/>
                <a:ea typeface="Lora"/>
                <a:cs typeface="Lora"/>
                <a:sym typeface="Lora"/>
              </a:rPr>
              <a:t>ReFED Insights Engine</a:t>
            </a:r>
            <a:endParaRPr sz="2500" b="1" i="0" u="none" strike="noStrike" cap="none">
              <a:solidFill>
                <a:srgbClr val="FFFFFF"/>
              </a:solidFill>
              <a:latin typeface="Open Sans"/>
              <a:ea typeface="Open Sans"/>
              <a:cs typeface="Open Sans"/>
              <a:sym typeface="Open Sans"/>
            </a:endParaRPr>
          </a:p>
        </p:txBody>
      </p:sp>
      <p:sp>
        <p:nvSpPr>
          <p:cNvPr id="1114" name="Google Shape;1114;p155"/>
          <p:cNvSpPr txBox="1"/>
          <p:nvPr/>
        </p:nvSpPr>
        <p:spPr>
          <a:xfrm>
            <a:off x="549675" y="998925"/>
            <a:ext cx="4194900" cy="68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1900"/>
              <a:buFont typeface="Calibri"/>
              <a:buNone/>
            </a:pPr>
            <a:r>
              <a:rPr lang="en" sz="1200" b="0" i="0" u="none" strike="noStrike" cap="none">
                <a:solidFill>
                  <a:srgbClr val="23292D"/>
                </a:solidFill>
                <a:latin typeface="Open Sans"/>
                <a:ea typeface="Open Sans"/>
                <a:cs typeface="Open Sans"/>
                <a:sym typeface="Open Sans"/>
              </a:rPr>
              <a:t>An interactive knowledge hub for food loss and waste launched in 2021, the </a:t>
            </a:r>
            <a:r>
              <a:rPr lang="en" sz="1200" b="0" i="0" u="sng" strike="noStrike" cap="none">
                <a:solidFill>
                  <a:schemeClr val="hlink"/>
                </a:solidFill>
                <a:latin typeface="Open Sans"/>
                <a:ea typeface="Open Sans"/>
                <a:cs typeface="Open Sans"/>
                <a:sym typeface="Open Sans"/>
                <a:hlinkClick r:id="rId4"/>
              </a:rPr>
              <a:t>Insights Engine</a:t>
            </a:r>
            <a:r>
              <a:rPr lang="en" sz="1200" b="0" i="0" u="none" strike="noStrike" cap="none">
                <a:solidFill>
                  <a:srgbClr val="23292D"/>
                </a:solidFill>
                <a:latin typeface="Open Sans"/>
                <a:ea typeface="Open Sans"/>
                <a:cs typeface="Open Sans"/>
                <a:sym typeface="Open Sans"/>
              </a:rPr>
              <a:t> lets users:</a:t>
            </a:r>
            <a:endParaRPr sz="1250" b="0" i="0" u="none" strike="noStrike" cap="none">
              <a:solidFill>
                <a:srgbClr val="23292D"/>
              </a:solidFill>
              <a:latin typeface="Open Sans"/>
              <a:ea typeface="Open Sans"/>
              <a:cs typeface="Open Sans"/>
              <a:sym typeface="Open Sans"/>
            </a:endParaRPr>
          </a:p>
        </p:txBody>
      </p:sp>
      <p:pic>
        <p:nvPicPr>
          <p:cNvPr id="1115" name="Google Shape;1115;p155"/>
          <p:cNvPicPr preferRelativeResize="0"/>
          <p:nvPr/>
        </p:nvPicPr>
        <p:blipFill rotWithShape="1">
          <a:blip r:embed="rId5">
            <a:alphaModFix/>
          </a:blip>
          <a:srcRect l="13591" t="33065"/>
          <a:stretch/>
        </p:blipFill>
        <p:spPr>
          <a:xfrm>
            <a:off x="5311250" y="767712"/>
            <a:ext cx="3832752" cy="3842427"/>
          </a:xfrm>
          <a:prstGeom prst="rect">
            <a:avLst/>
          </a:prstGeom>
          <a:noFill/>
          <a:ln>
            <a:noFill/>
          </a:ln>
        </p:spPr>
      </p:pic>
      <p:sp>
        <p:nvSpPr>
          <p:cNvPr id="1116" name="Google Shape;1116;p155"/>
          <p:cNvSpPr txBox="1"/>
          <p:nvPr/>
        </p:nvSpPr>
        <p:spPr>
          <a:xfrm>
            <a:off x="549675" y="1722425"/>
            <a:ext cx="1674000" cy="554100"/>
          </a:xfrm>
          <a:prstGeom prst="rect">
            <a:avLst/>
          </a:prstGeom>
          <a:solidFill>
            <a:srgbClr val="5CA858"/>
          </a:solidFill>
          <a:ln>
            <a:noFill/>
          </a:ln>
          <a:effectLst>
            <a:outerShdw blurRad="57150" dist="19050" dir="5400000" algn="bl" rotWithShape="0">
              <a:srgbClr val="000000">
                <a:alpha val="80000"/>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Open Sans SemiBold"/>
                <a:ea typeface="Open Sans SemiBold"/>
                <a:cs typeface="Open Sans SemiBold"/>
                <a:sym typeface="Open Sans SemiBold"/>
              </a:rPr>
              <a:t>1. Understand the Problem</a:t>
            </a:r>
            <a:endParaRPr sz="1200" b="0" i="0" u="none" strike="noStrike" cap="none">
              <a:solidFill>
                <a:srgbClr val="FFFFFF"/>
              </a:solidFill>
              <a:latin typeface="Open Sans SemiBold"/>
              <a:ea typeface="Open Sans SemiBold"/>
              <a:cs typeface="Open Sans SemiBold"/>
              <a:sym typeface="Open Sans SemiBold"/>
            </a:endParaRPr>
          </a:p>
        </p:txBody>
      </p:sp>
      <p:sp>
        <p:nvSpPr>
          <p:cNvPr id="1117" name="Google Shape;1117;p155"/>
          <p:cNvSpPr txBox="1"/>
          <p:nvPr/>
        </p:nvSpPr>
        <p:spPr>
          <a:xfrm>
            <a:off x="2334775" y="1722413"/>
            <a:ext cx="1674000" cy="554100"/>
          </a:xfrm>
          <a:prstGeom prst="rect">
            <a:avLst/>
          </a:prstGeom>
          <a:solidFill>
            <a:srgbClr val="00B982"/>
          </a:solidFill>
          <a:ln>
            <a:noFill/>
          </a:ln>
          <a:effectLst>
            <a:outerShdw blurRad="57150" dist="19050" dir="5400000" algn="bl" rotWithShape="0">
              <a:srgbClr val="000000">
                <a:alpha val="8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Open Sans SemiBold"/>
                <a:ea typeface="Open Sans SemiBold"/>
                <a:cs typeface="Open Sans SemiBold"/>
                <a:sym typeface="Open Sans SemiBold"/>
              </a:rPr>
              <a:t>2. Explore the Solutions</a:t>
            </a:r>
            <a:endParaRPr sz="1200" b="0" i="0" u="none" strike="noStrike" cap="none">
              <a:solidFill>
                <a:srgbClr val="FFFFFF"/>
              </a:solidFill>
              <a:latin typeface="Open Sans SemiBold"/>
              <a:ea typeface="Open Sans SemiBold"/>
              <a:cs typeface="Open Sans SemiBold"/>
              <a:sym typeface="Open Sans SemiBold"/>
            </a:endParaRPr>
          </a:p>
        </p:txBody>
      </p:sp>
      <p:sp>
        <p:nvSpPr>
          <p:cNvPr id="1118" name="Google Shape;1118;p155"/>
          <p:cNvSpPr txBox="1"/>
          <p:nvPr/>
        </p:nvSpPr>
        <p:spPr>
          <a:xfrm>
            <a:off x="549675" y="2541050"/>
            <a:ext cx="1674000" cy="554100"/>
          </a:xfrm>
          <a:prstGeom prst="rect">
            <a:avLst/>
          </a:prstGeom>
          <a:solidFill>
            <a:srgbClr val="0092B7"/>
          </a:solidFill>
          <a:ln>
            <a:noFill/>
          </a:ln>
          <a:effectLst>
            <a:outerShdw blurRad="57150" dist="19050" dir="5400000" algn="bl" rotWithShape="0">
              <a:srgbClr val="000000">
                <a:alpha val="80000"/>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Open Sans SemiBold"/>
                <a:ea typeface="Open Sans SemiBold"/>
                <a:cs typeface="Open Sans SemiBold"/>
                <a:sym typeface="Open Sans SemiBold"/>
              </a:rPr>
              <a:t>3. Find Solution Providers</a:t>
            </a:r>
            <a:endParaRPr sz="1200" b="0" i="0" u="none" strike="noStrike" cap="none">
              <a:solidFill>
                <a:srgbClr val="FFFFFF"/>
              </a:solidFill>
              <a:latin typeface="Open Sans SemiBold"/>
              <a:ea typeface="Open Sans SemiBold"/>
              <a:cs typeface="Open Sans SemiBold"/>
              <a:sym typeface="Open Sans SemiBold"/>
            </a:endParaRPr>
          </a:p>
        </p:txBody>
      </p:sp>
      <p:sp>
        <p:nvSpPr>
          <p:cNvPr id="1119" name="Google Shape;1119;p155"/>
          <p:cNvSpPr txBox="1"/>
          <p:nvPr/>
        </p:nvSpPr>
        <p:spPr>
          <a:xfrm>
            <a:off x="2377175" y="2541050"/>
            <a:ext cx="1631700" cy="554100"/>
          </a:xfrm>
          <a:prstGeom prst="rect">
            <a:avLst/>
          </a:prstGeom>
          <a:solidFill>
            <a:srgbClr val="003950"/>
          </a:solidFill>
          <a:ln>
            <a:noFill/>
          </a:ln>
          <a:effectLst>
            <a:outerShdw blurRad="57150" dist="19050" dir="5400000" algn="bl" rotWithShape="0">
              <a:srgbClr val="000000">
                <a:alpha val="8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Open Sans SemiBold"/>
              <a:ea typeface="Open Sans SemiBold"/>
              <a:cs typeface="Open Sans SemiBold"/>
              <a:sym typeface="Open Sans SemiBold"/>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Open Sans SemiBold"/>
                <a:ea typeface="Open Sans SemiBold"/>
                <a:cs typeface="Open Sans SemiBold"/>
                <a:sym typeface="Open Sans SemiBold"/>
              </a:rPr>
              <a:t>4. Calculate Impact</a:t>
            </a:r>
            <a:endParaRPr sz="1200" b="0" i="0" u="none" strike="noStrike" cap="none">
              <a:solidFill>
                <a:srgbClr val="FFFFFF"/>
              </a:solidFill>
              <a:latin typeface="Open Sans SemiBold"/>
              <a:ea typeface="Open Sans SemiBold"/>
              <a:cs typeface="Open Sans SemiBold"/>
              <a:sym typeface="Open Sans SemiBold"/>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Open Sans SemiBold"/>
              <a:ea typeface="Open Sans SemiBold"/>
              <a:cs typeface="Open Sans SemiBold"/>
              <a:sym typeface="Open Sans SemiBold"/>
            </a:endParaRPr>
          </a:p>
        </p:txBody>
      </p:sp>
      <p:pic>
        <p:nvPicPr>
          <p:cNvPr id="1120" name="Google Shape;1120;p155">
            <a:hlinkClick r:id="rId6"/>
          </p:cNvPr>
          <p:cNvPicPr preferRelativeResize="0"/>
          <p:nvPr/>
        </p:nvPicPr>
        <p:blipFill rotWithShape="1">
          <a:blip r:embed="rId7">
            <a:alphaModFix/>
          </a:blip>
          <a:srcRect/>
          <a:stretch/>
        </p:blipFill>
        <p:spPr>
          <a:xfrm>
            <a:off x="549675" y="1744915"/>
            <a:ext cx="1674000" cy="550911"/>
          </a:xfrm>
          <a:prstGeom prst="rect">
            <a:avLst/>
          </a:prstGeom>
          <a:noFill/>
          <a:ln>
            <a:noFill/>
          </a:ln>
        </p:spPr>
      </p:pic>
      <p:pic>
        <p:nvPicPr>
          <p:cNvPr id="1121" name="Google Shape;1121;p155">
            <a:hlinkClick r:id="rId8"/>
          </p:cNvPr>
          <p:cNvPicPr preferRelativeResize="0"/>
          <p:nvPr/>
        </p:nvPicPr>
        <p:blipFill rotWithShape="1">
          <a:blip r:embed="rId9">
            <a:alphaModFix/>
          </a:blip>
          <a:srcRect/>
          <a:stretch/>
        </p:blipFill>
        <p:spPr>
          <a:xfrm>
            <a:off x="2334775" y="1726568"/>
            <a:ext cx="1674000" cy="557995"/>
          </a:xfrm>
          <a:prstGeom prst="rect">
            <a:avLst/>
          </a:prstGeom>
          <a:noFill/>
          <a:ln>
            <a:noFill/>
          </a:ln>
        </p:spPr>
      </p:pic>
      <p:pic>
        <p:nvPicPr>
          <p:cNvPr id="1122" name="Google Shape;1122;p155">
            <a:hlinkClick r:id="rId10"/>
          </p:cNvPr>
          <p:cNvPicPr preferRelativeResize="0"/>
          <p:nvPr/>
        </p:nvPicPr>
        <p:blipFill rotWithShape="1">
          <a:blip r:embed="rId11">
            <a:alphaModFix/>
          </a:blip>
          <a:srcRect/>
          <a:stretch/>
        </p:blipFill>
        <p:spPr>
          <a:xfrm>
            <a:off x="549675" y="2548273"/>
            <a:ext cx="1674000" cy="543780"/>
          </a:xfrm>
          <a:prstGeom prst="rect">
            <a:avLst/>
          </a:prstGeom>
          <a:noFill/>
          <a:ln>
            <a:noFill/>
          </a:ln>
        </p:spPr>
      </p:pic>
      <p:pic>
        <p:nvPicPr>
          <p:cNvPr id="1123" name="Google Shape;1123;p155">
            <a:hlinkClick r:id="rId12"/>
          </p:cNvPr>
          <p:cNvPicPr preferRelativeResize="0"/>
          <p:nvPr/>
        </p:nvPicPr>
        <p:blipFill rotWithShape="1">
          <a:blip r:embed="rId13">
            <a:alphaModFix/>
          </a:blip>
          <a:srcRect/>
          <a:stretch/>
        </p:blipFill>
        <p:spPr>
          <a:xfrm>
            <a:off x="2345550" y="2536088"/>
            <a:ext cx="1663225" cy="550800"/>
          </a:xfrm>
          <a:prstGeom prst="rect">
            <a:avLst/>
          </a:prstGeom>
          <a:noFill/>
          <a:ln>
            <a:noFill/>
          </a:ln>
        </p:spPr>
      </p:pic>
      <p:sp>
        <p:nvSpPr>
          <p:cNvPr id="1124" name="Google Shape;1124;p155"/>
          <p:cNvSpPr/>
          <p:nvPr/>
        </p:nvSpPr>
        <p:spPr>
          <a:xfrm>
            <a:off x="549675" y="3344500"/>
            <a:ext cx="1674000" cy="543900"/>
          </a:xfrm>
          <a:prstGeom prst="rect">
            <a:avLst/>
          </a:prstGeom>
          <a:solidFill>
            <a:srgbClr val="FFC432"/>
          </a:solidFill>
          <a:ln>
            <a:noFill/>
          </a:ln>
          <a:effectLst>
            <a:outerShdw blurRad="57150" dist="19050" dir="5400000" algn="bl" rotWithShape="0">
              <a:srgbClr val="000000">
                <a:alpha val="494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Open Sans"/>
                <a:ea typeface="Open Sans"/>
                <a:cs typeface="Open Sans"/>
                <a:sym typeface="Open Sans"/>
              </a:rPr>
              <a:t> </a:t>
            </a:r>
            <a:r>
              <a:rPr lang="en" sz="1200" b="1" i="0" u="none" strike="noStrike" cap="none">
                <a:solidFill>
                  <a:srgbClr val="FFFFFF"/>
                </a:solidFill>
                <a:uFill>
                  <a:noFill/>
                </a:uFill>
                <a:latin typeface="Open Sans"/>
                <a:ea typeface="Open Sans"/>
                <a:cs typeface="Open Sans"/>
                <a:sym typeface="Open Sans"/>
                <a:hlinkClick r:id="rId14">
                  <a:extLst>
                    <a:ext uri="{A12FA001-AC4F-418D-AE19-62706E023703}">
                      <ahyp:hlinkClr xmlns:ahyp="http://schemas.microsoft.com/office/drawing/2018/hyperlinkcolor" val="tx"/>
                    </a:ext>
                  </a:extLst>
                </a:hlinkClick>
              </a:rPr>
              <a:t>  5.  Track Capital</a:t>
            </a:r>
            <a:endParaRPr sz="1200" b="1" i="0" u="none" strike="noStrike" cap="none">
              <a:solidFill>
                <a:srgbClr val="FFFFFF"/>
              </a:solidFill>
              <a:latin typeface="Open Sans"/>
              <a:ea typeface="Open Sans"/>
              <a:cs typeface="Open Sans"/>
              <a:sym typeface="Open Sans"/>
            </a:endParaRPr>
          </a:p>
        </p:txBody>
      </p:sp>
      <p:sp>
        <p:nvSpPr>
          <p:cNvPr id="1125" name="Google Shape;1125;p155"/>
          <p:cNvSpPr/>
          <p:nvPr/>
        </p:nvSpPr>
        <p:spPr>
          <a:xfrm>
            <a:off x="2340163" y="3344500"/>
            <a:ext cx="1674000" cy="543900"/>
          </a:xfrm>
          <a:prstGeom prst="rect">
            <a:avLst/>
          </a:prstGeom>
          <a:solidFill>
            <a:srgbClr val="DC354D"/>
          </a:solidFill>
          <a:ln>
            <a:noFill/>
          </a:ln>
          <a:effectLst>
            <a:outerShdw blurRad="57150" dist="19050" dir="5400000" algn="bl" rotWithShape="0">
              <a:srgbClr val="000000">
                <a:alpha val="494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Open Sans"/>
                <a:ea typeface="Open Sans"/>
                <a:cs typeface="Open Sans"/>
                <a:sym typeface="Open Sans"/>
              </a:rPr>
              <a:t> </a:t>
            </a:r>
            <a:r>
              <a:rPr lang="en" sz="1200" b="1" i="0" u="none" strike="noStrike" cap="none">
                <a:solidFill>
                  <a:srgbClr val="FFFFFF"/>
                </a:solidFill>
                <a:uFill>
                  <a:noFill/>
                </a:uFill>
                <a:latin typeface="Open Sans"/>
                <a:ea typeface="Open Sans"/>
                <a:cs typeface="Open Sans"/>
                <a:sym typeface="Open Sans"/>
                <a:hlinkClick r:id="rId15">
                  <a:extLst>
                    <a:ext uri="{A12FA001-AC4F-418D-AE19-62706E023703}">
                      <ahyp:hlinkClr xmlns:ahyp="http://schemas.microsoft.com/office/drawing/2018/hyperlinkcolor" val="tx"/>
                    </a:ext>
                  </a:extLst>
                </a:hlinkClick>
              </a:rPr>
              <a:t>6.  Review Policies</a:t>
            </a:r>
            <a:endParaRPr sz="1200" b="1" i="0" u="none" strike="noStrike" cap="none">
              <a:solidFill>
                <a:srgbClr val="FFFFFF"/>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0"/>
        <p:cNvGrpSpPr/>
        <p:nvPr/>
      </p:nvGrpSpPr>
      <p:grpSpPr>
        <a:xfrm>
          <a:off x="0" y="0"/>
          <a:ext cx="0" cy="0"/>
          <a:chOff x="0" y="0"/>
          <a:chExt cx="0" cy="0"/>
        </a:xfrm>
      </p:grpSpPr>
      <p:grpSp>
        <p:nvGrpSpPr>
          <p:cNvPr id="581" name="Google Shape;581;p102"/>
          <p:cNvGrpSpPr/>
          <p:nvPr/>
        </p:nvGrpSpPr>
        <p:grpSpPr>
          <a:xfrm>
            <a:off x="732576" y="1334106"/>
            <a:ext cx="7280455" cy="3208136"/>
            <a:chOff x="0" y="860975"/>
            <a:chExt cx="9144003" cy="3726924"/>
          </a:xfrm>
        </p:grpSpPr>
        <p:pic>
          <p:nvPicPr>
            <p:cNvPr id="582" name="Google Shape;582;p102"/>
            <p:cNvPicPr preferRelativeResize="0"/>
            <p:nvPr/>
          </p:nvPicPr>
          <p:blipFill rotWithShape="1">
            <a:blip r:embed="rId4">
              <a:alphaModFix/>
            </a:blip>
            <a:srcRect t="2638" r="6454"/>
            <a:stretch/>
          </p:blipFill>
          <p:spPr>
            <a:xfrm>
              <a:off x="0" y="860975"/>
              <a:ext cx="9144003" cy="3726924"/>
            </a:xfrm>
            <a:prstGeom prst="rect">
              <a:avLst/>
            </a:prstGeom>
            <a:noFill/>
            <a:ln>
              <a:noFill/>
            </a:ln>
          </p:spPr>
        </p:pic>
        <p:sp>
          <p:nvSpPr>
            <p:cNvPr id="583" name="Google Shape;583;p102"/>
            <p:cNvSpPr/>
            <p:nvPr/>
          </p:nvSpPr>
          <p:spPr>
            <a:xfrm>
              <a:off x="4944600" y="1224650"/>
              <a:ext cx="4098000" cy="774300"/>
            </a:xfrm>
            <a:prstGeom prst="rect">
              <a:avLst/>
            </a:prstGeom>
            <a:solidFill>
              <a:srgbClr val="F0EFED"/>
            </a:solidFill>
            <a:ln w="9525" cap="flat" cmpd="sng">
              <a:solidFill>
                <a:srgbClr val="F0EFE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4" name="Google Shape;584;p102"/>
          <p:cNvSpPr/>
          <p:nvPr/>
        </p:nvSpPr>
        <p:spPr>
          <a:xfrm>
            <a:off x="4224600" y="1017875"/>
            <a:ext cx="4216200" cy="755400"/>
          </a:xfrm>
          <a:prstGeom prst="rect">
            <a:avLst/>
          </a:prstGeom>
          <a:solidFill>
            <a:srgbClr val="FF7F12"/>
          </a:solidFill>
          <a:ln w="9525" cap="flat" cmpd="sng">
            <a:solidFill>
              <a:srgbClr val="FF6D0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solidFill>
                <a:srgbClr val="FFFFFF"/>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500">
                <a:solidFill>
                  <a:srgbClr val="FFFFFF"/>
                </a:solidFill>
                <a:latin typeface="Open Sans"/>
                <a:ea typeface="Open Sans"/>
                <a:cs typeface="Open Sans"/>
                <a:sym typeface="Open Sans"/>
              </a:rPr>
              <a:t>If food waste were a country, it would be the third largest GHG emitter in the world.</a:t>
            </a:r>
            <a:endParaRPr sz="1500">
              <a:solidFill>
                <a:srgbClr val="FFFFFF"/>
              </a:solidFill>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endParaRPr>
              <a:solidFill>
                <a:srgbClr val="FFFFFF"/>
              </a:solidFill>
              <a:latin typeface="Open Sans"/>
              <a:ea typeface="Open Sans"/>
              <a:cs typeface="Open Sans"/>
              <a:sym typeface="Open Sans"/>
            </a:endParaRPr>
          </a:p>
        </p:txBody>
      </p:sp>
      <p:sp>
        <p:nvSpPr>
          <p:cNvPr id="585" name="Google Shape;585;p102"/>
          <p:cNvSpPr txBox="1"/>
          <p:nvPr/>
        </p:nvSpPr>
        <p:spPr>
          <a:xfrm>
            <a:off x="222600" y="140600"/>
            <a:ext cx="8775600" cy="5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FFFFFF"/>
                </a:solidFill>
                <a:latin typeface="Lora Medium"/>
                <a:ea typeface="Lora Medium"/>
                <a:cs typeface="Lora Medium"/>
                <a:sym typeface="Lora Medium"/>
              </a:rPr>
              <a:t>GHG Emissions by Country</a:t>
            </a:r>
            <a:endParaRPr sz="2500">
              <a:solidFill>
                <a:srgbClr val="FFFFFF"/>
              </a:solidFill>
              <a:latin typeface="Lora Medium"/>
              <a:ea typeface="Lora Medium"/>
              <a:cs typeface="Lora Medium"/>
              <a:sym typeface="Lora Medium"/>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9"/>
        <p:cNvGrpSpPr/>
        <p:nvPr/>
      </p:nvGrpSpPr>
      <p:grpSpPr>
        <a:xfrm>
          <a:off x="0" y="0"/>
          <a:ext cx="0" cy="0"/>
          <a:chOff x="0" y="0"/>
          <a:chExt cx="0" cy="0"/>
        </a:xfrm>
      </p:grpSpPr>
      <p:sp>
        <p:nvSpPr>
          <p:cNvPr id="1130" name="Google Shape;1130;p156"/>
          <p:cNvSpPr txBox="1"/>
          <p:nvPr/>
        </p:nvSpPr>
        <p:spPr>
          <a:xfrm>
            <a:off x="958600" y="1766625"/>
            <a:ext cx="6906300" cy="379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 sz="2700" u="sng">
                <a:solidFill>
                  <a:schemeClr val="hlink"/>
                </a:solidFill>
                <a:latin typeface="Lora"/>
                <a:ea typeface="Lora"/>
                <a:cs typeface="Lora"/>
                <a:sym typeface="Lora"/>
                <a:hlinkClick r:id="rId4"/>
              </a:rPr>
              <a:t>https://refed.org/</a:t>
            </a:r>
            <a:r>
              <a:rPr lang="en" sz="2700">
                <a:solidFill>
                  <a:schemeClr val="lt1"/>
                </a:solidFill>
                <a:latin typeface="Lora"/>
                <a:ea typeface="Lora"/>
                <a:cs typeface="Lora"/>
                <a:sym typeface="Lora"/>
              </a:rPr>
              <a:t>  </a:t>
            </a:r>
            <a:endParaRPr sz="2700" b="0" i="0" u="none" strike="noStrike" cap="none">
              <a:solidFill>
                <a:srgbClr val="FFFFFF"/>
              </a:solidFill>
              <a:latin typeface="Lora"/>
              <a:ea typeface="Lora"/>
              <a:cs typeface="Lora"/>
              <a:sym typeface="Lor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9"/>
        <p:cNvGrpSpPr/>
        <p:nvPr/>
      </p:nvGrpSpPr>
      <p:grpSpPr>
        <a:xfrm>
          <a:off x="0" y="0"/>
          <a:ext cx="0" cy="0"/>
          <a:chOff x="0" y="0"/>
          <a:chExt cx="0" cy="0"/>
        </a:xfrm>
      </p:grpSpPr>
      <p:sp>
        <p:nvSpPr>
          <p:cNvPr id="590" name="Google Shape;590;p103"/>
          <p:cNvSpPr/>
          <p:nvPr/>
        </p:nvSpPr>
        <p:spPr>
          <a:xfrm>
            <a:off x="0" y="0"/>
            <a:ext cx="9144000" cy="1308600"/>
          </a:xfrm>
          <a:prstGeom prst="rect">
            <a:avLst/>
          </a:prstGeom>
          <a:solidFill>
            <a:srgbClr val="EEEEEE">
              <a:alpha val="870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1" name="Google Shape;591;p103"/>
          <p:cNvPicPr preferRelativeResize="0"/>
          <p:nvPr/>
        </p:nvPicPr>
        <p:blipFill rotWithShape="1">
          <a:blip r:embed="rId4">
            <a:alphaModFix/>
          </a:blip>
          <a:srcRect/>
          <a:stretch/>
        </p:blipFill>
        <p:spPr>
          <a:xfrm>
            <a:off x="931650" y="315749"/>
            <a:ext cx="1910007" cy="729400"/>
          </a:xfrm>
          <a:prstGeom prst="rect">
            <a:avLst/>
          </a:prstGeom>
          <a:noFill/>
          <a:ln>
            <a:noFill/>
          </a:ln>
        </p:spPr>
      </p:pic>
      <p:sp>
        <p:nvSpPr>
          <p:cNvPr id="592" name="Google Shape;592;p103"/>
          <p:cNvSpPr txBox="1"/>
          <p:nvPr/>
        </p:nvSpPr>
        <p:spPr>
          <a:xfrm>
            <a:off x="3062950" y="368050"/>
            <a:ext cx="59157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600" b="0" i="0" u="none" strike="noStrike" cap="none">
                <a:solidFill>
                  <a:srgbClr val="23292D"/>
                </a:solidFill>
                <a:latin typeface="Open Sans"/>
                <a:ea typeface="Open Sans"/>
                <a:cs typeface="Open Sans"/>
                <a:sym typeface="Open Sans"/>
              </a:rPr>
              <a:t>Food waste is STILL ranked </a:t>
            </a:r>
            <a:r>
              <a:rPr lang="en" sz="1600" b="1" i="0" u="none" strike="noStrike" cap="none">
                <a:solidFill>
                  <a:srgbClr val="23292D"/>
                </a:solidFill>
                <a:latin typeface="Open Sans"/>
                <a:ea typeface="Open Sans"/>
                <a:cs typeface="Open Sans"/>
                <a:sym typeface="Open Sans"/>
              </a:rPr>
              <a:t>#1 of </a:t>
            </a:r>
            <a:r>
              <a:rPr lang="en" sz="1600" b="1">
                <a:solidFill>
                  <a:srgbClr val="23292D"/>
                </a:solidFill>
                <a:latin typeface="Open Sans"/>
                <a:ea typeface="Open Sans"/>
                <a:cs typeface="Open Sans"/>
                <a:sym typeface="Open Sans"/>
              </a:rPr>
              <a:t>93</a:t>
            </a:r>
            <a:r>
              <a:rPr lang="en" sz="1600" b="0" i="0" u="none" strike="noStrike" cap="none">
                <a:solidFill>
                  <a:srgbClr val="23292D"/>
                </a:solidFill>
                <a:latin typeface="Open Sans"/>
                <a:ea typeface="Open Sans"/>
                <a:cs typeface="Open Sans"/>
                <a:sym typeface="Open Sans"/>
              </a:rPr>
              <a:t> global solutions for reversing climate change globally by Project Drawdown.</a:t>
            </a:r>
            <a:r>
              <a:rPr lang="en" sz="1600" b="0" i="0" u="none" strike="noStrike" cap="none" baseline="30000">
                <a:solidFill>
                  <a:srgbClr val="23292D"/>
                </a:solidFill>
                <a:latin typeface="Open Sans"/>
                <a:ea typeface="Open Sans"/>
                <a:cs typeface="Open Sans"/>
                <a:sym typeface="Open Sans"/>
              </a:rPr>
              <a:t>1</a:t>
            </a:r>
            <a:endParaRPr sz="1600" b="0" i="0" u="none" strike="noStrike" cap="none" baseline="30000">
              <a:solidFill>
                <a:srgbClr val="23292D"/>
              </a:solidFill>
              <a:latin typeface="Open Sans"/>
              <a:ea typeface="Open Sans"/>
              <a:cs typeface="Open Sans"/>
              <a:sym typeface="Open Sans"/>
            </a:endParaRPr>
          </a:p>
        </p:txBody>
      </p:sp>
      <p:sp>
        <p:nvSpPr>
          <p:cNvPr id="593" name="Google Shape;593;p103"/>
          <p:cNvSpPr txBox="1"/>
          <p:nvPr/>
        </p:nvSpPr>
        <p:spPr>
          <a:xfrm>
            <a:off x="1518875" y="4676275"/>
            <a:ext cx="2266800" cy="5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baseline="30000">
                <a:solidFill>
                  <a:srgbClr val="000000"/>
                </a:solidFill>
                <a:latin typeface="Open Sans"/>
                <a:ea typeface="Open Sans"/>
                <a:cs typeface="Open Sans"/>
                <a:sym typeface="Open Sans"/>
              </a:rPr>
              <a:t>1</a:t>
            </a:r>
            <a:r>
              <a:rPr lang="en" sz="800" b="0" i="0" u="none" strike="noStrike" cap="none">
                <a:solidFill>
                  <a:srgbClr val="000000"/>
                </a:solidFill>
                <a:latin typeface="Open Sans"/>
                <a:ea typeface="Open Sans"/>
                <a:cs typeface="Open Sans"/>
                <a:sym typeface="Open Sans"/>
              </a:rPr>
              <a:t> Scenario 1, </a:t>
            </a:r>
            <a:r>
              <a:rPr lang="en" sz="800" b="0" i="1" u="none" strike="noStrike" cap="none">
                <a:solidFill>
                  <a:srgbClr val="000000"/>
                </a:solidFill>
                <a:latin typeface="Open Sans"/>
                <a:ea typeface="Open Sans"/>
                <a:cs typeface="Open Sans"/>
                <a:sym typeface="Open Sans"/>
              </a:rPr>
              <a:t>Drawdown </a:t>
            </a:r>
            <a:r>
              <a:rPr lang="en" sz="800" i="1">
                <a:latin typeface="Open Sans"/>
                <a:ea typeface="Open Sans"/>
                <a:cs typeface="Open Sans"/>
                <a:sym typeface="Open Sans"/>
              </a:rPr>
              <a:t>Solutions</a:t>
            </a:r>
            <a:r>
              <a:rPr lang="en" sz="800" b="0" i="0" u="none" strike="noStrike" cap="none">
                <a:solidFill>
                  <a:srgbClr val="000000"/>
                </a:solidFill>
                <a:latin typeface="Open Sans"/>
                <a:ea typeface="Open Sans"/>
                <a:cs typeface="Open Sans"/>
                <a:sym typeface="Open Sans"/>
              </a:rPr>
              <a:t>, 202</a:t>
            </a:r>
            <a:r>
              <a:rPr lang="en" sz="800">
                <a:latin typeface="Open Sans"/>
                <a:ea typeface="Open Sans"/>
                <a:cs typeface="Open Sans"/>
                <a:sym typeface="Open Sans"/>
              </a:rPr>
              <a:t>2</a:t>
            </a:r>
            <a:r>
              <a:rPr lang="en" sz="800" b="0" i="0" u="none" strike="noStrike" cap="none">
                <a:solidFill>
                  <a:srgbClr val="000000"/>
                </a:solidFill>
                <a:latin typeface="Open Sans"/>
                <a:ea typeface="Open Sans"/>
                <a:cs typeface="Open Sans"/>
                <a:sym typeface="Open Sans"/>
              </a:rPr>
              <a:t>.</a:t>
            </a:r>
            <a:endParaRPr sz="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Open Sans"/>
              <a:ea typeface="Open Sans"/>
              <a:cs typeface="Open Sans"/>
              <a:sym typeface="Open Sans"/>
            </a:endParaRPr>
          </a:p>
        </p:txBody>
      </p:sp>
      <p:pic>
        <p:nvPicPr>
          <p:cNvPr id="594" name="Google Shape;594;p103"/>
          <p:cNvPicPr preferRelativeResize="0"/>
          <p:nvPr/>
        </p:nvPicPr>
        <p:blipFill>
          <a:blip r:embed="rId5">
            <a:alphaModFix/>
          </a:blip>
          <a:stretch>
            <a:fillRect/>
          </a:stretch>
        </p:blipFill>
        <p:spPr>
          <a:xfrm>
            <a:off x="1600200" y="1336150"/>
            <a:ext cx="5760719" cy="32260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8"/>
        <p:cNvGrpSpPr/>
        <p:nvPr/>
      </p:nvGrpSpPr>
      <p:grpSpPr>
        <a:xfrm>
          <a:off x="0" y="0"/>
          <a:ext cx="0" cy="0"/>
          <a:chOff x="0" y="0"/>
          <a:chExt cx="0" cy="0"/>
        </a:xfrm>
      </p:grpSpPr>
      <p:sp>
        <p:nvSpPr>
          <p:cNvPr id="599" name="Google Shape;599;p104"/>
          <p:cNvSpPr txBox="1"/>
          <p:nvPr/>
        </p:nvSpPr>
        <p:spPr>
          <a:xfrm>
            <a:off x="222600" y="140600"/>
            <a:ext cx="8775600" cy="5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FFFFFF"/>
                </a:solidFill>
                <a:latin typeface="Lora Medium"/>
                <a:ea typeface="Lora Medium"/>
                <a:cs typeface="Lora Medium"/>
                <a:sym typeface="Lora Medium"/>
              </a:rPr>
              <a:t>Feeding More People with Fewer Resources</a:t>
            </a:r>
            <a:endParaRPr sz="2500">
              <a:solidFill>
                <a:srgbClr val="FFFFFF"/>
              </a:solidFill>
              <a:latin typeface="Lora Medium"/>
              <a:ea typeface="Lora Medium"/>
              <a:cs typeface="Lora Medium"/>
              <a:sym typeface="Lora Medium"/>
            </a:endParaRPr>
          </a:p>
        </p:txBody>
      </p:sp>
      <p:sp>
        <p:nvSpPr>
          <p:cNvPr id="600" name="Google Shape;600;p104"/>
          <p:cNvSpPr/>
          <p:nvPr/>
        </p:nvSpPr>
        <p:spPr>
          <a:xfrm>
            <a:off x="4693550" y="1417550"/>
            <a:ext cx="3381300" cy="2324100"/>
          </a:xfrm>
          <a:prstGeom prst="rect">
            <a:avLst/>
          </a:prstGeom>
          <a:solidFill>
            <a:srgbClr val="DC354D"/>
          </a:solidFill>
          <a:ln w="9525" cap="flat" cmpd="sng">
            <a:solidFill>
              <a:srgbClr val="DC35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4"/>
          <p:cNvSpPr/>
          <p:nvPr/>
        </p:nvSpPr>
        <p:spPr>
          <a:xfrm>
            <a:off x="1074050" y="1417550"/>
            <a:ext cx="3381300" cy="2324100"/>
          </a:xfrm>
          <a:prstGeom prst="rect">
            <a:avLst/>
          </a:prstGeom>
          <a:solidFill>
            <a:srgbClr val="5CA958"/>
          </a:solidFill>
          <a:ln w="9525" cap="flat" cmpd="sng">
            <a:solidFill>
              <a:srgbClr val="5CA9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4"/>
          <p:cNvSpPr txBox="1"/>
          <p:nvPr/>
        </p:nvSpPr>
        <p:spPr>
          <a:xfrm>
            <a:off x="1184000" y="1482375"/>
            <a:ext cx="3204900" cy="213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100">
                <a:solidFill>
                  <a:schemeClr val="lt1"/>
                </a:solidFill>
                <a:latin typeface="Lora"/>
                <a:ea typeface="Lora"/>
                <a:cs typeface="Lora"/>
                <a:sym typeface="Lora"/>
              </a:rPr>
              <a:t>50%</a:t>
            </a:r>
            <a:endParaRPr sz="7100">
              <a:solidFill>
                <a:schemeClr val="lt1"/>
              </a:solidFill>
              <a:latin typeface="Lora"/>
              <a:ea typeface="Lora"/>
              <a:cs typeface="Lora"/>
              <a:sym typeface="Lora"/>
            </a:endParaRPr>
          </a:p>
          <a:p>
            <a:pPr marL="0" lvl="0" indent="0" algn="l" rtl="0">
              <a:spcBef>
                <a:spcPts val="0"/>
              </a:spcBef>
              <a:spcAft>
                <a:spcPts val="0"/>
              </a:spcAft>
              <a:buNone/>
            </a:pPr>
            <a:r>
              <a:rPr lang="en">
                <a:solidFill>
                  <a:schemeClr val="lt1"/>
                </a:solidFill>
                <a:latin typeface="Open Sans"/>
                <a:ea typeface="Open Sans"/>
                <a:cs typeface="Open Sans"/>
                <a:sym typeface="Open Sans"/>
              </a:rPr>
              <a:t>The United Nations predicts we’ll need to increase global food supply by this amount to feed the population in 2050...</a:t>
            </a:r>
            <a:endParaRPr>
              <a:solidFill>
                <a:schemeClr val="lt1"/>
              </a:solidFill>
            </a:endParaRPr>
          </a:p>
        </p:txBody>
      </p:sp>
      <p:sp>
        <p:nvSpPr>
          <p:cNvPr id="603" name="Google Shape;603;p104"/>
          <p:cNvSpPr txBox="1"/>
          <p:nvPr/>
        </p:nvSpPr>
        <p:spPr>
          <a:xfrm>
            <a:off x="4953000" y="1472850"/>
            <a:ext cx="3000000" cy="213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ora"/>
                <a:ea typeface="Lora"/>
                <a:cs typeface="Lora"/>
                <a:sym typeface="Lora"/>
              </a:rPr>
              <a:t>Yet a new study is showing that agricultural productivity has decreased by this amount due to the impacts of climate change:</a:t>
            </a:r>
            <a:endParaRPr>
              <a:solidFill>
                <a:schemeClr val="lt1"/>
              </a:solidFill>
              <a:latin typeface="Lora"/>
              <a:ea typeface="Lora"/>
              <a:cs typeface="Lora"/>
              <a:sym typeface="Lora"/>
            </a:endParaRPr>
          </a:p>
          <a:p>
            <a:pPr marL="0" lvl="0" indent="0" algn="l" rtl="0">
              <a:spcBef>
                <a:spcPts val="0"/>
              </a:spcBef>
              <a:spcAft>
                <a:spcPts val="0"/>
              </a:spcAft>
              <a:buNone/>
            </a:pPr>
            <a:r>
              <a:rPr lang="en" sz="7100">
                <a:solidFill>
                  <a:schemeClr val="lt1"/>
                </a:solidFill>
                <a:latin typeface="Lora"/>
                <a:ea typeface="Lora"/>
                <a:cs typeface="Lora"/>
                <a:sym typeface="Lora"/>
              </a:rPr>
              <a:t>21%</a:t>
            </a:r>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7"/>
        <p:cNvGrpSpPr/>
        <p:nvPr/>
      </p:nvGrpSpPr>
      <p:grpSpPr>
        <a:xfrm>
          <a:off x="0" y="0"/>
          <a:ext cx="0" cy="0"/>
          <a:chOff x="0" y="0"/>
          <a:chExt cx="0" cy="0"/>
        </a:xfrm>
      </p:grpSpPr>
      <p:sp>
        <p:nvSpPr>
          <p:cNvPr id="608" name="Google Shape;608;p105"/>
          <p:cNvSpPr txBox="1"/>
          <p:nvPr/>
        </p:nvSpPr>
        <p:spPr>
          <a:xfrm>
            <a:off x="222600" y="140600"/>
            <a:ext cx="8775600" cy="5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FFFFFF"/>
                </a:solidFill>
                <a:latin typeface="Lora Medium"/>
                <a:ea typeface="Lora Medium"/>
                <a:cs typeface="Lora Medium"/>
                <a:sym typeface="Lora Medium"/>
              </a:rPr>
              <a:t>Feeding More People with Fewer Resources</a:t>
            </a:r>
            <a:endParaRPr sz="2500">
              <a:solidFill>
                <a:srgbClr val="FFFFFF"/>
              </a:solidFill>
              <a:latin typeface="Lora Medium"/>
              <a:ea typeface="Lora Medium"/>
              <a:cs typeface="Lora Medium"/>
              <a:sym typeface="Lora Medium"/>
            </a:endParaRPr>
          </a:p>
        </p:txBody>
      </p:sp>
      <p:pic>
        <p:nvPicPr>
          <p:cNvPr id="609" name="Google Shape;609;p105" title="Chart"/>
          <p:cNvPicPr preferRelativeResize="0"/>
          <p:nvPr/>
        </p:nvPicPr>
        <p:blipFill rotWithShape="1">
          <a:blip r:embed="rId4">
            <a:alphaModFix/>
          </a:blip>
          <a:srcRect/>
          <a:stretch/>
        </p:blipFill>
        <p:spPr>
          <a:xfrm>
            <a:off x="523937" y="796276"/>
            <a:ext cx="6154277" cy="3807236"/>
          </a:xfrm>
          <a:prstGeom prst="rect">
            <a:avLst/>
          </a:prstGeom>
          <a:noFill/>
          <a:ln>
            <a:noFill/>
          </a:ln>
        </p:spPr>
      </p:pic>
      <p:sp>
        <p:nvSpPr>
          <p:cNvPr id="610" name="Google Shape;610;p105"/>
          <p:cNvSpPr txBox="1"/>
          <p:nvPr/>
        </p:nvSpPr>
        <p:spPr>
          <a:xfrm>
            <a:off x="6891300" y="1277000"/>
            <a:ext cx="1847400" cy="201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600" i="0" u="none" strike="noStrike" cap="none">
                <a:solidFill>
                  <a:srgbClr val="DC354D"/>
                </a:solidFill>
                <a:latin typeface="Lora"/>
                <a:ea typeface="Lora"/>
                <a:cs typeface="Lora"/>
                <a:sym typeface="Lora"/>
              </a:rPr>
              <a:t>Estimated </a:t>
            </a:r>
            <a:endParaRPr sz="1600" i="0" u="none" strike="noStrike" cap="none">
              <a:solidFill>
                <a:srgbClr val="DC354D"/>
              </a:solidFill>
              <a:latin typeface="Lora"/>
              <a:ea typeface="Lora"/>
              <a:cs typeface="Lora"/>
              <a:sym typeface="Lora"/>
            </a:endParaRPr>
          </a:p>
          <a:p>
            <a:pPr marL="0" marR="0" lvl="0" indent="0" algn="l" rtl="0">
              <a:lnSpc>
                <a:spcPct val="100000"/>
              </a:lnSpc>
              <a:spcBef>
                <a:spcPts val="0"/>
              </a:spcBef>
              <a:spcAft>
                <a:spcPts val="0"/>
              </a:spcAft>
              <a:buClr>
                <a:srgbClr val="000000"/>
              </a:buClr>
              <a:buSzPts val="1100"/>
              <a:buFont typeface="Arial"/>
              <a:buNone/>
            </a:pPr>
            <a:r>
              <a:rPr lang="en" sz="3900" i="0" u="none" strike="noStrike" cap="none">
                <a:solidFill>
                  <a:srgbClr val="DC354D"/>
                </a:solidFill>
                <a:latin typeface="Lora"/>
                <a:ea typeface="Lora"/>
                <a:cs typeface="Lora"/>
                <a:sym typeface="Lora"/>
              </a:rPr>
              <a:t>24% </a:t>
            </a:r>
            <a:r>
              <a:rPr lang="en" sz="1600" i="0" u="none" strike="noStrike" cap="none">
                <a:solidFill>
                  <a:srgbClr val="DC354D"/>
                </a:solidFill>
                <a:latin typeface="Lora"/>
                <a:ea typeface="Lora"/>
                <a:cs typeface="Lora"/>
                <a:sym typeface="Lora"/>
              </a:rPr>
              <a:t>reduction in supply needed if food waste is</a:t>
            </a:r>
            <a:endParaRPr sz="1600">
              <a:solidFill>
                <a:srgbClr val="DC354D"/>
              </a:solidFill>
              <a:latin typeface="Lora"/>
              <a:ea typeface="Lora"/>
              <a:cs typeface="Lora"/>
              <a:sym typeface="Lora"/>
            </a:endParaRPr>
          </a:p>
          <a:p>
            <a:pPr marL="0" marR="0" lvl="0" indent="0" algn="l" rtl="0">
              <a:lnSpc>
                <a:spcPct val="100000"/>
              </a:lnSpc>
              <a:spcBef>
                <a:spcPts val="0"/>
              </a:spcBef>
              <a:spcAft>
                <a:spcPts val="0"/>
              </a:spcAft>
              <a:buClr>
                <a:srgbClr val="000000"/>
              </a:buClr>
              <a:buSzPts val="1100"/>
              <a:buFont typeface="Arial"/>
              <a:buNone/>
            </a:pPr>
            <a:r>
              <a:rPr lang="en" sz="1600" i="0" u="none" strike="noStrike" cap="none">
                <a:solidFill>
                  <a:srgbClr val="DC354D"/>
                </a:solidFill>
                <a:latin typeface="Lora"/>
                <a:ea typeface="Lora"/>
                <a:cs typeface="Lora"/>
                <a:sym typeface="Lora"/>
              </a:rPr>
              <a:t>cut in half.</a:t>
            </a:r>
            <a:endParaRPr sz="1600" i="0" u="none" strike="noStrike" cap="none">
              <a:solidFill>
                <a:srgbClr val="DC354D"/>
              </a:solidFill>
              <a:latin typeface="Lora"/>
              <a:ea typeface="Lora"/>
              <a:cs typeface="Lora"/>
              <a:sym typeface="Lora"/>
            </a:endParaRPr>
          </a:p>
        </p:txBody>
      </p:sp>
      <p:sp>
        <p:nvSpPr>
          <p:cNvPr id="611" name="Google Shape;611;p105"/>
          <p:cNvSpPr txBox="1"/>
          <p:nvPr/>
        </p:nvSpPr>
        <p:spPr>
          <a:xfrm>
            <a:off x="1494850" y="4686725"/>
            <a:ext cx="7448100" cy="38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800" b="0" u="none" strike="noStrike" cap="none">
                <a:solidFill>
                  <a:srgbClr val="000000"/>
                </a:solidFill>
                <a:latin typeface="Open Sans"/>
                <a:ea typeface="Open Sans"/>
                <a:cs typeface="Open Sans"/>
                <a:sym typeface="Open Sans"/>
              </a:rPr>
              <a:t>*We estimate that reducing food loss and waste by 50% globally would reduce the food calorie gap by 24%,</a:t>
            </a:r>
            <a:endParaRPr sz="800" b="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r>
              <a:rPr lang="en" sz="800" b="0" u="none" strike="noStrike" cap="none">
                <a:solidFill>
                  <a:srgbClr val="000000"/>
                </a:solidFill>
                <a:latin typeface="Open Sans"/>
                <a:ea typeface="Open Sans"/>
                <a:cs typeface="Open Sans"/>
                <a:sym typeface="Open Sans"/>
              </a:rPr>
              <a:t>extrapolating from WRI, </a:t>
            </a:r>
            <a:r>
              <a:rPr lang="en" sz="800" b="0" i="1" u="none" strike="noStrike" cap="none">
                <a:solidFill>
                  <a:srgbClr val="000000"/>
                </a:solidFill>
                <a:latin typeface="Open Sans"/>
                <a:ea typeface="Open Sans"/>
                <a:cs typeface="Open Sans"/>
                <a:sym typeface="Open Sans"/>
              </a:rPr>
              <a:t>“Creating a Sustainable Food Future 2018.”</a:t>
            </a:r>
            <a:endParaRPr sz="800" b="0" i="1"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100"/>
              <a:buFont typeface="Arial"/>
              <a:buNone/>
            </a:pPr>
            <a:endParaRPr sz="1300" b="0" i="1" u="none" strike="noStrike" cap="non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FED Master Deck">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FED Master Deck">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2759</Words>
  <Application>Microsoft Office PowerPoint</Application>
  <PresentationFormat>On-screen Show (16:9)</PresentationFormat>
  <Paragraphs>369</Paragraphs>
  <Slides>60</Slides>
  <Notes>60</Notes>
  <HiddenSlides>7</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60</vt:i4>
      </vt:variant>
    </vt:vector>
  </HeadingPairs>
  <TitlesOfParts>
    <vt:vector size="79" baseType="lpstr">
      <vt:lpstr>Helvetica Neue</vt:lpstr>
      <vt:lpstr>Lora Medium</vt:lpstr>
      <vt:lpstr>Calibri</vt:lpstr>
      <vt:lpstr>Proxima Nova</vt:lpstr>
      <vt:lpstr>Open Sans SemiBold</vt:lpstr>
      <vt:lpstr>Lora</vt:lpstr>
      <vt:lpstr>Georgia</vt:lpstr>
      <vt:lpstr>Roboto Thin</vt:lpstr>
      <vt:lpstr>Trebuchet MS</vt:lpstr>
      <vt:lpstr>Arial</vt:lpstr>
      <vt:lpstr>Open Sans</vt:lpstr>
      <vt:lpstr>Helvetica Neue Light</vt:lpstr>
      <vt:lpstr>Open Sans Light</vt:lpstr>
      <vt:lpstr>Simple Light</vt:lpstr>
      <vt:lpstr>Simple Light</vt:lpstr>
      <vt:lpstr>ReFED Master Deck</vt:lpstr>
      <vt:lpstr>ReFED Master Deck</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Mindy Hidenfelter</dc:creator>
  <cp:lastModifiedBy>Mindy Hidenfelter</cp:lastModifiedBy>
  <cp:revision>1</cp:revision>
  <dcterms:modified xsi:type="dcterms:W3CDTF">2023-07-03T16:41:14Z</dcterms:modified>
</cp:coreProperties>
</file>